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37b9abe52747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1eb10444d74d04"/>
  </p:sldMasterIdLst>
  <p:sldIdLst>
    <p:sldId xmlns:r="http://schemas.openxmlformats.org/officeDocument/2006/relationships" id="256" r:id="R37c76db6bc414548"/>
    <p:sldId xmlns:r="http://schemas.openxmlformats.org/officeDocument/2006/relationships" id="257" r:id="Rf6e14d2bd8004e95"/>
    <p:sldId xmlns:r="http://schemas.openxmlformats.org/officeDocument/2006/relationships" id="258" r:id="R4f40718b4bc94c5d"/>
    <p:sldId xmlns:r="http://schemas.openxmlformats.org/officeDocument/2006/relationships" id="259" r:id="R53d25c000d704c18"/>
    <p:sldId xmlns:r="http://schemas.openxmlformats.org/officeDocument/2006/relationships" id="260" r:id="R4165100cb7064b31"/>
    <p:sldId xmlns:r="http://schemas.openxmlformats.org/officeDocument/2006/relationships" id="261" r:id="Rea58d7a2d7264f9f"/>
    <p:sldId xmlns:r="http://schemas.openxmlformats.org/officeDocument/2006/relationships" id="262" r:id="R498ba06b2f4b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eb10444d74d04" /><Relationship Type="http://schemas.openxmlformats.org/officeDocument/2006/relationships/slide" Target="/ppt/slides/slide1.xml" Id="R37c76db6bc414548" /><Relationship Type="http://schemas.openxmlformats.org/officeDocument/2006/relationships/slide" Target="/ppt/slides/slide2.xml" Id="Rf6e14d2bd8004e95" /><Relationship Type="http://schemas.openxmlformats.org/officeDocument/2006/relationships/slide" Target="/ppt/slides/slide3.xml" Id="R4f40718b4bc94c5d" /><Relationship Type="http://schemas.openxmlformats.org/officeDocument/2006/relationships/slide" Target="/ppt/slides/slide4.xml" Id="R53d25c000d704c18" /><Relationship Type="http://schemas.openxmlformats.org/officeDocument/2006/relationships/slide" Target="/ppt/slides/slide5.xml" Id="R4165100cb7064b31" /><Relationship Type="http://schemas.openxmlformats.org/officeDocument/2006/relationships/slide" Target="/ppt/slides/slide6.xml" Id="Rea58d7a2d7264f9f" /><Relationship Type="http://schemas.openxmlformats.org/officeDocument/2006/relationships/slide" Target="/ppt/slides/slide7.xml" Id="R498ba06b2f4b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b4bdf8a3849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f61a134a145c7" /><Relationship Type="http://schemas.openxmlformats.org/officeDocument/2006/relationships/theme" Target="/ppt/slideMasters/theme/theme1.xml" Id="R8e23992d708a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bf61a134a145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a1c5b573441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7efe7d9194f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ded93b9e44e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b6a9bfbab40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5c5c0ef0545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953a63b0847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b2a396dab43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RIEBER &amp; SØN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&amp; SØN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ATLANTIS VEST AS  –  41,8 %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ZEE PLOEG AS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MTG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CRIEBER INVEST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SEBRIE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930 131 148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RIEBER &amp; SØN AS</a:t>
            </a:r>
          </a:p>
        </p:txBody>
      </p:sp>
    </p:spTree>
  </p:cSld>
  <p:clrMapOvr>
    <a:masterClrMapping xmlns:a="http://schemas.openxmlformats.org/drawingml/2006/main"/>
  </p:clrMapOvr>
</p:sld>
</file>