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2fd3b8c914a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69b49e4ab544cf"/>
  </p:sldMasterIdLst>
  <p:sldIdLst>
    <p:sldId xmlns:r="http://schemas.openxmlformats.org/officeDocument/2006/relationships" id="256" r:id="Rf180c90472bb4a7c"/>
    <p:sldId xmlns:r="http://schemas.openxmlformats.org/officeDocument/2006/relationships" id="257" r:id="Rfdfff19ee4544943"/>
    <p:sldId xmlns:r="http://schemas.openxmlformats.org/officeDocument/2006/relationships" id="258" r:id="R4759fa7610c44138"/>
    <p:sldId xmlns:r="http://schemas.openxmlformats.org/officeDocument/2006/relationships" id="259" r:id="Ra577c905034c4213"/>
    <p:sldId xmlns:r="http://schemas.openxmlformats.org/officeDocument/2006/relationships" id="260" r:id="Rc895a2eadb1545b6"/>
    <p:sldId xmlns:r="http://schemas.openxmlformats.org/officeDocument/2006/relationships" id="261" r:id="R1a0b7f758e644ae4"/>
    <p:sldId xmlns:r="http://schemas.openxmlformats.org/officeDocument/2006/relationships" id="262" r:id="Rb49c3d324506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9b49e4ab544cf" /><Relationship Type="http://schemas.openxmlformats.org/officeDocument/2006/relationships/slide" Target="/ppt/slides/slide1.xml" Id="Rf180c90472bb4a7c" /><Relationship Type="http://schemas.openxmlformats.org/officeDocument/2006/relationships/slide" Target="/ppt/slides/slide2.xml" Id="Rfdfff19ee4544943" /><Relationship Type="http://schemas.openxmlformats.org/officeDocument/2006/relationships/slide" Target="/ppt/slides/slide3.xml" Id="R4759fa7610c44138" /><Relationship Type="http://schemas.openxmlformats.org/officeDocument/2006/relationships/slide" Target="/ppt/slides/slide4.xml" Id="Ra577c905034c4213" /><Relationship Type="http://schemas.openxmlformats.org/officeDocument/2006/relationships/slide" Target="/ppt/slides/slide5.xml" Id="Rc895a2eadb1545b6" /><Relationship Type="http://schemas.openxmlformats.org/officeDocument/2006/relationships/slide" Target="/ppt/slides/slide6.xml" Id="R1a0b7f758e644ae4" /><Relationship Type="http://schemas.openxmlformats.org/officeDocument/2006/relationships/slide" Target="/ppt/slides/slide7.xml" Id="Rb49c3d324506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aba69a039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bdfef0e284201" /><Relationship Type="http://schemas.openxmlformats.org/officeDocument/2006/relationships/theme" Target="/ppt/slideMasters/theme/theme1.xml" Id="R8f7920e9266f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bdfef0e28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b614d294a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936d37d37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4f28b4df2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a24b622f246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e18b5c359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281e5b9554a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94f68883a4d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SKALLEBERG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HERLAND SKALLEBERG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Vindlyveien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