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6a67f2db948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7da6db69e4e21"/>
  </p:sldMasterIdLst>
  <p:sldIdLst>
    <p:sldId xmlns:r="http://schemas.openxmlformats.org/officeDocument/2006/relationships" id="256" r:id="R502d94106fd548eb"/>
    <p:sldId xmlns:r="http://schemas.openxmlformats.org/officeDocument/2006/relationships" id="257" r:id="R25243bb11f734860"/>
    <p:sldId xmlns:r="http://schemas.openxmlformats.org/officeDocument/2006/relationships" id="258" r:id="Rc3f30bbe362d4a20"/>
    <p:sldId xmlns:r="http://schemas.openxmlformats.org/officeDocument/2006/relationships" id="259" r:id="R7fc38b6e539f4e82"/>
    <p:sldId xmlns:r="http://schemas.openxmlformats.org/officeDocument/2006/relationships" id="260" r:id="R81dcb4883c0f4e1b"/>
    <p:sldId xmlns:r="http://schemas.openxmlformats.org/officeDocument/2006/relationships" id="261" r:id="R8b9dd7fbd1c24ff5"/>
    <p:sldId xmlns:r="http://schemas.openxmlformats.org/officeDocument/2006/relationships" id="262" r:id="R6f5231e040fb4d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7da6db69e4e21" /><Relationship Type="http://schemas.openxmlformats.org/officeDocument/2006/relationships/slide" Target="/ppt/slides/slide1.xml" Id="R502d94106fd548eb" /><Relationship Type="http://schemas.openxmlformats.org/officeDocument/2006/relationships/slide" Target="/ppt/slides/slide2.xml" Id="R25243bb11f734860" /><Relationship Type="http://schemas.openxmlformats.org/officeDocument/2006/relationships/slide" Target="/ppt/slides/slide3.xml" Id="Rc3f30bbe362d4a20" /><Relationship Type="http://schemas.openxmlformats.org/officeDocument/2006/relationships/slide" Target="/ppt/slides/slide4.xml" Id="R7fc38b6e539f4e82" /><Relationship Type="http://schemas.openxmlformats.org/officeDocument/2006/relationships/slide" Target="/ppt/slides/slide5.xml" Id="R81dcb4883c0f4e1b" /><Relationship Type="http://schemas.openxmlformats.org/officeDocument/2006/relationships/slide" Target="/ppt/slides/slide6.xml" Id="R8b9dd7fbd1c24ff5" /><Relationship Type="http://schemas.openxmlformats.org/officeDocument/2006/relationships/slide" Target="/ppt/slides/slide7.xml" Id="R6f5231e040fb4d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4e1fbe3cfa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18bf4ddba4074" /><Relationship Type="http://schemas.openxmlformats.org/officeDocument/2006/relationships/theme" Target="/ppt/slideMasters/theme/theme1.xml" Id="Rb065cc36079445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318bf4ddba40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6e3e425db44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be16bc3904f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d5d42f402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4247d5aa446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a38a3caa9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6eb9c0cc74f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cc81de292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KIDSAS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KIDSAS 3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716 757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1 216 757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WILHELM MOHN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930 165 816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KIDSAS 3 AS</a:t>
            </a:r>
          </a:p>
        </p:txBody>
      </p:sp>
    </p:spTree>
  </p:cSld>
  <p:clrMapOvr>
    <a:masterClrMapping xmlns:a="http://schemas.openxmlformats.org/drawingml/2006/main"/>
  </p:clrMapOvr>
</p:sld>
</file>