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13d4fb5d24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68a076df824aa4"/>
  </p:sldMasterIdLst>
  <p:sldIdLst>
    <p:sldId xmlns:r="http://schemas.openxmlformats.org/officeDocument/2006/relationships" id="256" r:id="Rabbfa380e1e6417f"/>
    <p:sldId xmlns:r="http://schemas.openxmlformats.org/officeDocument/2006/relationships" id="257" r:id="R45eb588e46f249fc"/>
    <p:sldId xmlns:r="http://schemas.openxmlformats.org/officeDocument/2006/relationships" id="258" r:id="R866575fb7ba5453d"/>
    <p:sldId xmlns:r="http://schemas.openxmlformats.org/officeDocument/2006/relationships" id="259" r:id="R49895bbc532f438f"/>
    <p:sldId xmlns:r="http://schemas.openxmlformats.org/officeDocument/2006/relationships" id="260" r:id="R88b4c1d8844443aa"/>
    <p:sldId xmlns:r="http://schemas.openxmlformats.org/officeDocument/2006/relationships" id="261" r:id="Rd82e6078dbde4e77"/>
    <p:sldId xmlns:r="http://schemas.openxmlformats.org/officeDocument/2006/relationships" id="262" r:id="Rac66a87dd268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8a076df824aa4" /><Relationship Type="http://schemas.openxmlformats.org/officeDocument/2006/relationships/slide" Target="/ppt/slides/slide1.xml" Id="Rabbfa380e1e6417f" /><Relationship Type="http://schemas.openxmlformats.org/officeDocument/2006/relationships/slide" Target="/ppt/slides/slide2.xml" Id="R45eb588e46f249fc" /><Relationship Type="http://schemas.openxmlformats.org/officeDocument/2006/relationships/slide" Target="/ppt/slides/slide3.xml" Id="R866575fb7ba5453d" /><Relationship Type="http://schemas.openxmlformats.org/officeDocument/2006/relationships/slide" Target="/ppt/slides/slide4.xml" Id="R49895bbc532f438f" /><Relationship Type="http://schemas.openxmlformats.org/officeDocument/2006/relationships/slide" Target="/ppt/slides/slide5.xml" Id="R88b4c1d8844443aa" /><Relationship Type="http://schemas.openxmlformats.org/officeDocument/2006/relationships/slide" Target="/ppt/slides/slide6.xml" Id="Rd82e6078dbde4e77" /><Relationship Type="http://schemas.openxmlformats.org/officeDocument/2006/relationships/slide" Target="/ppt/slides/slide7.xml" Id="Rac66a87dd268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dd3e3a7fb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f15ee86a549e3" /><Relationship Type="http://schemas.openxmlformats.org/officeDocument/2006/relationships/theme" Target="/ppt/slideMasters/theme/theme1.xml" Id="Rf26df05003bf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f15ee86a5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56cfd506f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51eebfca3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92a9bf39045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5e6b66d7d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374c88e0f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6a5948af845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52804c1f7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JOJOHA HANDEL 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JOJOHA HANDEL OG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17 793 665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17 858 962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930 167 584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