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ae7f4e576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3ece7b0104550"/>
  </p:sldMasterIdLst>
  <p:sldIdLst>
    <p:sldId xmlns:r="http://schemas.openxmlformats.org/officeDocument/2006/relationships" id="256" r:id="R3b574fcee69746f1"/>
    <p:sldId xmlns:r="http://schemas.openxmlformats.org/officeDocument/2006/relationships" id="257" r:id="Re6ca498f8cfc4e6b"/>
    <p:sldId xmlns:r="http://schemas.openxmlformats.org/officeDocument/2006/relationships" id="258" r:id="Re3920d0268d64408"/>
    <p:sldId xmlns:r="http://schemas.openxmlformats.org/officeDocument/2006/relationships" id="259" r:id="R45559ec81d974ed4"/>
    <p:sldId xmlns:r="http://schemas.openxmlformats.org/officeDocument/2006/relationships" id="260" r:id="Rc035bdf7f41645df"/>
    <p:sldId xmlns:r="http://schemas.openxmlformats.org/officeDocument/2006/relationships" id="261" r:id="Re6817c5882084276"/>
    <p:sldId xmlns:r="http://schemas.openxmlformats.org/officeDocument/2006/relationships" id="262" r:id="R7082ab20585b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3ece7b0104550" /><Relationship Type="http://schemas.openxmlformats.org/officeDocument/2006/relationships/slide" Target="/ppt/slides/slide1.xml" Id="R3b574fcee69746f1" /><Relationship Type="http://schemas.openxmlformats.org/officeDocument/2006/relationships/slide" Target="/ppt/slides/slide2.xml" Id="Re6ca498f8cfc4e6b" /><Relationship Type="http://schemas.openxmlformats.org/officeDocument/2006/relationships/slide" Target="/ppt/slides/slide3.xml" Id="Re3920d0268d64408" /><Relationship Type="http://schemas.openxmlformats.org/officeDocument/2006/relationships/slide" Target="/ppt/slides/slide4.xml" Id="R45559ec81d974ed4" /><Relationship Type="http://schemas.openxmlformats.org/officeDocument/2006/relationships/slide" Target="/ppt/slides/slide5.xml" Id="Rc035bdf7f41645df" /><Relationship Type="http://schemas.openxmlformats.org/officeDocument/2006/relationships/slide" Target="/ppt/slides/slide6.xml" Id="Re6817c5882084276" /><Relationship Type="http://schemas.openxmlformats.org/officeDocument/2006/relationships/slide" Target="/ppt/slides/slide7.xml" Id="R7082ab20585b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878c67a52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fb250dfb14ac5" /><Relationship Type="http://schemas.openxmlformats.org/officeDocument/2006/relationships/theme" Target="/ppt/slideMasters/theme/theme1.xml" Id="R593346489e6d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fb250dfb1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d515019b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939b1e89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db50a34f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3755bcdc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ba9829fe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3a617a65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6c31128f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