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d287d36fef4d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a9d9519f41484b"/>
  </p:sldMasterIdLst>
  <p:sldIdLst>
    <p:sldId xmlns:r="http://schemas.openxmlformats.org/officeDocument/2006/relationships" id="256" r:id="R64c87bd1d42240c6"/>
    <p:sldId xmlns:r="http://schemas.openxmlformats.org/officeDocument/2006/relationships" id="257" r:id="R0b8876be0b3f454d"/>
    <p:sldId xmlns:r="http://schemas.openxmlformats.org/officeDocument/2006/relationships" id="258" r:id="Rd2da686e920d46ac"/>
    <p:sldId xmlns:r="http://schemas.openxmlformats.org/officeDocument/2006/relationships" id="259" r:id="Re5657c5cc07844a0"/>
    <p:sldId xmlns:r="http://schemas.openxmlformats.org/officeDocument/2006/relationships" id="260" r:id="R98b8561ed4294627"/>
    <p:sldId xmlns:r="http://schemas.openxmlformats.org/officeDocument/2006/relationships" id="261" r:id="Ra5d051a9a0bb48e8"/>
    <p:sldId xmlns:r="http://schemas.openxmlformats.org/officeDocument/2006/relationships" id="262" r:id="R20a1a83ee57841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a9d9519f41484b" /><Relationship Type="http://schemas.openxmlformats.org/officeDocument/2006/relationships/slide" Target="/ppt/slides/slide1.xml" Id="R64c87bd1d42240c6" /><Relationship Type="http://schemas.openxmlformats.org/officeDocument/2006/relationships/slide" Target="/ppt/slides/slide2.xml" Id="R0b8876be0b3f454d" /><Relationship Type="http://schemas.openxmlformats.org/officeDocument/2006/relationships/slide" Target="/ppt/slides/slide3.xml" Id="Rd2da686e920d46ac" /><Relationship Type="http://schemas.openxmlformats.org/officeDocument/2006/relationships/slide" Target="/ppt/slides/slide4.xml" Id="Re5657c5cc07844a0" /><Relationship Type="http://schemas.openxmlformats.org/officeDocument/2006/relationships/slide" Target="/ppt/slides/slide5.xml" Id="R98b8561ed4294627" /><Relationship Type="http://schemas.openxmlformats.org/officeDocument/2006/relationships/slide" Target="/ppt/slides/slide6.xml" Id="Ra5d051a9a0bb48e8" /><Relationship Type="http://schemas.openxmlformats.org/officeDocument/2006/relationships/slide" Target="/ppt/slides/slide7.xml" Id="R20a1a83ee57841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6cf6e10e8d49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ef13550a14483" /><Relationship Type="http://schemas.openxmlformats.org/officeDocument/2006/relationships/theme" Target="/ppt/slideMasters/theme/theme1.xml" Id="Rd257379ba83648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3ef13550a144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eaa5701b54e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28e0fb6c449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430d6f8a444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9f66f19654e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18ee002834d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793af848349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473e1ca2546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POJ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POJ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POJ FINANS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POJ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POJ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POJ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−30 173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131 335 017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131 360 058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POJ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POJ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POJ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930 167 614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POJ FINANS AS</a:t>
            </a:r>
          </a:p>
        </p:txBody>
      </p:sp>
    </p:spTree>
  </p:cSld>
  <p:clrMapOvr>
    <a:masterClrMapping xmlns:a="http://schemas.openxmlformats.org/drawingml/2006/main"/>
  </p:clrMapOvr>
</p:sld>
</file>