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a5d6c18ae640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a44023ea9e4c30"/>
  </p:sldMasterIdLst>
  <p:sldIdLst>
    <p:sldId xmlns:r="http://schemas.openxmlformats.org/officeDocument/2006/relationships" id="256" r:id="Rc71f717bef354159"/>
    <p:sldId xmlns:r="http://schemas.openxmlformats.org/officeDocument/2006/relationships" id="257" r:id="R1126a485e3904039"/>
    <p:sldId xmlns:r="http://schemas.openxmlformats.org/officeDocument/2006/relationships" id="258" r:id="R8cf2726b866442b8"/>
    <p:sldId xmlns:r="http://schemas.openxmlformats.org/officeDocument/2006/relationships" id="259" r:id="R747bf25634ac453f"/>
    <p:sldId xmlns:r="http://schemas.openxmlformats.org/officeDocument/2006/relationships" id="260" r:id="R54a5d1aa16a540b3"/>
    <p:sldId xmlns:r="http://schemas.openxmlformats.org/officeDocument/2006/relationships" id="261" r:id="Rf49af2da58744da9"/>
    <p:sldId xmlns:r="http://schemas.openxmlformats.org/officeDocument/2006/relationships" id="262" r:id="Rce034d7ef0dc40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44023ea9e4c30" /><Relationship Type="http://schemas.openxmlformats.org/officeDocument/2006/relationships/slide" Target="/ppt/slides/slide1.xml" Id="Rc71f717bef354159" /><Relationship Type="http://schemas.openxmlformats.org/officeDocument/2006/relationships/slide" Target="/ppt/slides/slide2.xml" Id="R1126a485e3904039" /><Relationship Type="http://schemas.openxmlformats.org/officeDocument/2006/relationships/slide" Target="/ppt/slides/slide3.xml" Id="R8cf2726b866442b8" /><Relationship Type="http://schemas.openxmlformats.org/officeDocument/2006/relationships/slide" Target="/ppt/slides/slide4.xml" Id="R747bf25634ac453f" /><Relationship Type="http://schemas.openxmlformats.org/officeDocument/2006/relationships/slide" Target="/ppt/slides/slide5.xml" Id="R54a5d1aa16a540b3" /><Relationship Type="http://schemas.openxmlformats.org/officeDocument/2006/relationships/slide" Target="/ppt/slides/slide6.xml" Id="Rf49af2da58744da9" /><Relationship Type="http://schemas.openxmlformats.org/officeDocument/2006/relationships/slide" Target="/ppt/slides/slide7.xml" Id="Rce034d7ef0dc40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983570d6a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46d24a519498c" /><Relationship Type="http://schemas.openxmlformats.org/officeDocument/2006/relationships/theme" Target="/ppt/slideMasters/theme/theme1.xml" Id="R019558c70dd6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46d24a51949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c6e75b1234a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6d0c52346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18e0aaecb47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e6fc59db2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160c2130f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21a7bea74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ab58f916d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KEJOH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KEJOH FINANS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131 335 017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131 360 058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KEJOH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930 167 622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FINANS AS</a:t>
            </a:r>
          </a:p>
        </p:txBody>
      </p:sp>
    </p:spTree>
  </p:cSld>
  <p:clrMapOvr>
    <a:masterClrMapping xmlns:a="http://schemas.openxmlformats.org/drawingml/2006/main"/>
  </p:clrMapOvr>
</p:sld>
</file>