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1637552dc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1e6f09a0d4f73"/>
  </p:sldMasterIdLst>
  <p:sldIdLst>
    <p:sldId xmlns:r="http://schemas.openxmlformats.org/officeDocument/2006/relationships" id="256" r:id="R330e8a96c8074f89"/>
    <p:sldId xmlns:r="http://schemas.openxmlformats.org/officeDocument/2006/relationships" id="257" r:id="Rf5ca4c73db8c4d0b"/>
    <p:sldId xmlns:r="http://schemas.openxmlformats.org/officeDocument/2006/relationships" id="258" r:id="R71ac8597cd5c490c"/>
    <p:sldId xmlns:r="http://schemas.openxmlformats.org/officeDocument/2006/relationships" id="259" r:id="R785f841af1ed48e8"/>
    <p:sldId xmlns:r="http://schemas.openxmlformats.org/officeDocument/2006/relationships" id="260" r:id="Rb49714d249cc4d59"/>
    <p:sldId xmlns:r="http://schemas.openxmlformats.org/officeDocument/2006/relationships" id="261" r:id="R91146a3604a3482e"/>
    <p:sldId xmlns:r="http://schemas.openxmlformats.org/officeDocument/2006/relationships" id="262" r:id="Re19973b25b6e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1e6f09a0d4f73" /><Relationship Type="http://schemas.openxmlformats.org/officeDocument/2006/relationships/slide" Target="/ppt/slides/slide1.xml" Id="R330e8a96c8074f89" /><Relationship Type="http://schemas.openxmlformats.org/officeDocument/2006/relationships/slide" Target="/ppt/slides/slide2.xml" Id="Rf5ca4c73db8c4d0b" /><Relationship Type="http://schemas.openxmlformats.org/officeDocument/2006/relationships/slide" Target="/ppt/slides/slide3.xml" Id="R71ac8597cd5c490c" /><Relationship Type="http://schemas.openxmlformats.org/officeDocument/2006/relationships/slide" Target="/ppt/slides/slide4.xml" Id="R785f841af1ed48e8" /><Relationship Type="http://schemas.openxmlformats.org/officeDocument/2006/relationships/slide" Target="/ppt/slides/slide5.xml" Id="Rb49714d249cc4d59" /><Relationship Type="http://schemas.openxmlformats.org/officeDocument/2006/relationships/slide" Target="/ppt/slides/slide6.xml" Id="R91146a3604a3482e" /><Relationship Type="http://schemas.openxmlformats.org/officeDocument/2006/relationships/slide" Target="/ppt/slides/slide7.xml" Id="Re19973b25b6e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94f0cf062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32b675f74088" /><Relationship Type="http://schemas.openxmlformats.org/officeDocument/2006/relationships/theme" Target="/ppt/slideMasters/theme/theme1.xml" Id="Ra6b214755af5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232b675f7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9fb7d3817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04d198be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1a0fa130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d3d31141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29bc62c9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624327a8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42bb73a1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