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9a66301fc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f169f12794036"/>
  </p:sldMasterIdLst>
  <p:sldIdLst>
    <p:sldId xmlns:r="http://schemas.openxmlformats.org/officeDocument/2006/relationships" id="256" r:id="R9993fe6596664199"/>
    <p:sldId xmlns:r="http://schemas.openxmlformats.org/officeDocument/2006/relationships" id="257" r:id="Rb10a96a395b24f8a"/>
    <p:sldId xmlns:r="http://schemas.openxmlformats.org/officeDocument/2006/relationships" id="258" r:id="R489fae086a0243c5"/>
    <p:sldId xmlns:r="http://schemas.openxmlformats.org/officeDocument/2006/relationships" id="259" r:id="R912839576ea24200"/>
    <p:sldId xmlns:r="http://schemas.openxmlformats.org/officeDocument/2006/relationships" id="260" r:id="R321258beca744d6a"/>
    <p:sldId xmlns:r="http://schemas.openxmlformats.org/officeDocument/2006/relationships" id="261" r:id="R0392133be68f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f169f12794036" /><Relationship Type="http://schemas.openxmlformats.org/officeDocument/2006/relationships/slide" Target="/ppt/slides/slide1.xml" Id="R9993fe6596664199" /><Relationship Type="http://schemas.openxmlformats.org/officeDocument/2006/relationships/slide" Target="/ppt/slides/slide2.xml" Id="Rb10a96a395b24f8a" /><Relationship Type="http://schemas.openxmlformats.org/officeDocument/2006/relationships/slide" Target="/ppt/slides/slide3.xml" Id="R489fae086a0243c5" /><Relationship Type="http://schemas.openxmlformats.org/officeDocument/2006/relationships/slide" Target="/ppt/slides/slide4.xml" Id="R912839576ea24200" /><Relationship Type="http://schemas.openxmlformats.org/officeDocument/2006/relationships/slide" Target="/ppt/slides/slide5.xml" Id="R321258beca744d6a" /><Relationship Type="http://schemas.openxmlformats.org/officeDocument/2006/relationships/slide" Target="/ppt/slides/slide6.xml" Id="R0392133be68f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65e946b18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a7b9207f64889" /><Relationship Type="http://schemas.openxmlformats.org/officeDocument/2006/relationships/theme" Target="/ppt/slideMasters/theme/theme1.xml" Id="R58ce11d516b8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a7b9207f6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b4c4b9d2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db3f1f92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7956af1c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d98f34a8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87f217603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685dd48c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 OG OLAV HJORTESETS ALMINNELIGE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OG OLAV HJORTESETS ALMINNELIGE STIFTELSE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127 302 527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127 340 363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Arnfinn Brechan, Håkon Magnussons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930 179 485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 OG OLAV HJORTESETS ALMINNELIGE STIFTELSE</a:t>
            </a:r>
          </a:p>
        </p:txBody>
      </p:sp>
    </p:spTree>
  </p:cSld>
  <p:clrMapOvr>
    <a:masterClrMapping xmlns:a="http://schemas.openxmlformats.org/drawingml/2006/main"/>
  </p:clrMapOvr>
</p:sld>
</file>