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8202074044a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6fc20ba8e4c84"/>
  </p:sldMasterIdLst>
  <p:sldIdLst>
    <p:sldId xmlns:r="http://schemas.openxmlformats.org/officeDocument/2006/relationships" id="256" r:id="R753658346e90403b"/>
    <p:sldId xmlns:r="http://schemas.openxmlformats.org/officeDocument/2006/relationships" id="257" r:id="R447f7baefb9a4e70"/>
    <p:sldId xmlns:r="http://schemas.openxmlformats.org/officeDocument/2006/relationships" id="258" r:id="R8787f68d53c24b6d"/>
    <p:sldId xmlns:r="http://schemas.openxmlformats.org/officeDocument/2006/relationships" id="259" r:id="Rfda8c05b78d54db8"/>
    <p:sldId xmlns:r="http://schemas.openxmlformats.org/officeDocument/2006/relationships" id="260" r:id="R39140c559a734d3f"/>
    <p:sldId xmlns:r="http://schemas.openxmlformats.org/officeDocument/2006/relationships" id="261" r:id="Rede9d2fbf7df4348"/>
    <p:sldId xmlns:r="http://schemas.openxmlformats.org/officeDocument/2006/relationships" id="262" r:id="R036592d4e182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6fc20ba8e4c84" /><Relationship Type="http://schemas.openxmlformats.org/officeDocument/2006/relationships/slide" Target="/ppt/slides/slide1.xml" Id="R753658346e90403b" /><Relationship Type="http://schemas.openxmlformats.org/officeDocument/2006/relationships/slide" Target="/ppt/slides/slide2.xml" Id="R447f7baefb9a4e70" /><Relationship Type="http://schemas.openxmlformats.org/officeDocument/2006/relationships/slide" Target="/ppt/slides/slide3.xml" Id="R8787f68d53c24b6d" /><Relationship Type="http://schemas.openxmlformats.org/officeDocument/2006/relationships/slide" Target="/ppt/slides/slide4.xml" Id="Rfda8c05b78d54db8" /><Relationship Type="http://schemas.openxmlformats.org/officeDocument/2006/relationships/slide" Target="/ppt/slides/slide5.xml" Id="R39140c559a734d3f" /><Relationship Type="http://schemas.openxmlformats.org/officeDocument/2006/relationships/slide" Target="/ppt/slides/slide6.xml" Id="Rede9d2fbf7df4348" /><Relationship Type="http://schemas.openxmlformats.org/officeDocument/2006/relationships/slide" Target="/ppt/slides/slide7.xml" Id="R036592d4e182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a3ad1aee7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257d06d2477b" /><Relationship Type="http://schemas.openxmlformats.org/officeDocument/2006/relationships/theme" Target="/ppt/slideMasters/theme/theme1.xml" Id="Rfb6e002f4ec7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7257d06d2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b3ecf0eb8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8da89041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238889b6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ca264d02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a16b959b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bc568dcb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9f48dddff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930 185 930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