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dba61ad3e846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2ef89fc8c4496"/>
  </p:sldMasterIdLst>
  <p:sldIdLst>
    <p:sldId xmlns:r="http://schemas.openxmlformats.org/officeDocument/2006/relationships" id="256" r:id="R7ca0739ec87c4c11"/>
    <p:sldId xmlns:r="http://schemas.openxmlformats.org/officeDocument/2006/relationships" id="257" r:id="R033934fbc9b943a1"/>
    <p:sldId xmlns:r="http://schemas.openxmlformats.org/officeDocument/2006/relationships" id="258" r:id="R58e643e0cd444943"/>
    <p:sldId xmlns:r="http://schemas.openxmlformats.org/officeDocument/2006/relationships" id="259" r:id="R04f40cdd92ff4990"/>
    <p:sldId xmlns:r="http://schemas.openxmlformats.org/officeDocument/2006/relationships" id="260" r:id="Re9ef40949f7c4c0e"/>
    <p:sldId xmlns:r="http://schemas.openxmlformats.org/officeDocument/2006/relationships" id="261" r:id="Rb9ac306de6a5411a"/>
    <p:sldId xmlns:r="http://schemas.openxmlformats.org/officeDocument/2006/relationships" id="262" r:id="Rb4a8d18cb32e46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2ef89fc8c4496" /><Relationship Type="http://schemas.openxmlformats.org/officeDocument/2006/relationships/slide" Target="/ppt/slides/slide1.xml" Id="R7ca0739ec87c4c11" /><Relationship Type="http://schemas.openxmlformats.org/officeDocument/2006/relationships/slide" Target="/ppt/slides/slide2.xml" Id="R033934fbc9b943a1" /><Relationship Type="http://schemas.openxmlformats.org/officeDocument/2006/relationships/slide" Target="/ppt/slides/slide3.xml" Id="R58e643e0cd444943" /><Relationship Type="http://schemas.openxmlformats.org/officeDocument/2006/relationships/slide" Target="/ppt/slides/slide4.xml" Id="R04f40cdd92ff4990" /><Relationship Type="http://schemas.openxmlformats.org/officeDocument/2006/relationships/slide" Target="/ppt/slides/slide5.xml" Id="Re9ef40949f7c4c0e" /><Relationship Type="http://schemas.openxmlformats.org/officeDocument/2006/relationships/slide" Target="/ppt/slides/slide6.xml" Id="Rb9ac306de6a5411a" /><Relationship Type="http://schemas.openxmlformats.org/officeDocument/2006/relationships/slide" Target="/ppt/slides/slide7.xml" Id="Rb4a8d18cb32e46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0f1d598f6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977a3d7a14409" /><Relationship Type="http://schemas.openxmlformats.org/officeDocument/2006/relationships/theme" Target="/ppt/slideMasters/theme/theme1.xml" Id="R752a7395fe89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977a3d7a1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cfaf9f4d643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1f713351f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2f7a2c8134b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1c26bc78a4d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f15e7dcc447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51af6a0eb41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95127ef9e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ASSET MANAGEMENT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930 208 868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