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5beef0936d64e6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697fe5ebde1450b"/>
  </p:sldMasterIdLst>
  <p:sldIdLst>
    <p:sldId xmlns:r="http://schemas.openxmlformats.org/officeDocument/2006/relationships" id="256" r:id="R107bb268c720483f"/>
    <p:sldId xmlns:r="http://schemas.openxmlformats.org/officeDocument/2006/relationships" id="257" r:id="R3e507041e8a344a3"/>
    <p:sldId xmlns:r="http://schemas.openxmlformats.org/officeDocument/2006/relationships" id="258" r:id="Rbdc6a96327574c05"/>
    <p:sldId xmlns:r="http://schemas.openxmlformats.org/officeDocument/2006/relationships" id="259" r:id="R892e858dacb3427f"/>
    <p:sldId xmlns:r="http://schemas.openxmlformats.org/officeDocument/2006/relationships" id="260" r:id="R567651b935ce4173"/>
    <p:sldId xmlns:r="http://schemas.openxmlformats.org/officeDocument/2006/relationships" id="261" r:id="R58df7412319d4c03"/>
    <p:sldId xmlns:r="http://schemas.openxmlformats.org/officeDocument/2006/relationships" id="262" r:id="Rc851b9fb62254dc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97fe5ebde1450b" /><Relationship Type="http://schemas.openxmlformats.org/officeDocument/2006/relationships/slide" Target="/ppt/slides/slide1.xml" Id="R107bb268c720483f" /><Relationship Type="http://schemas.openxmlformats.org/officeDocument/2006/relationships/slide" Target="/ppt/slides/slide2.xml" Id="R3e507041e8a344a3" /><Relationship Type="http://schemas.openxmlformats.org/officeDocument/2006/relationships/slide" Target="/ppt/slides/slide3.xml" Id="Rbdc6a96327574c05" /><Relationship Type="http://schemas.openxmlformats.org/officeDocument/2006/relationships/slide" Target="/ppt/slides/slide4.xml" Id="R892e858dacb3427f" /><Relationship Type="http://schemas.openxmlformats.org/officeDocument/2006/relationships/slide" Target="/ppt/slides/slide5.xml" Id="R567651b935ce4173" /><Relationship Type="http://schemas.openxmlformats.org/officeDocument/2006/relationships/slide" Target="/ppt/slides/slide6.xml" Id="R58df7412319d4c03" /><Relationship Type="http://schemas.openxmlformats.org/officeDocument/2006/relationships/slide" Target="/ppt/slides/slide7.xml" Id="Rc851b9fb62254dc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9cc3ba8d0d4cb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ca6cf0b3444c44" /><Relationship Type="http://schemas.openxmlformats.org/officeDocument/2006/relationships/theme" Target="/ppt/slideMasters/theme/theme1.xml" Id="R0e48fc4c7af6472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8ca6cf0b3444c4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e01dfb462c410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b5be2d45ef454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854520e6eb4f7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7c7f41df674c4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ae9f3209824a0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e812ebb751418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407d9ff93d449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FREDAG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FREDAG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FREDAG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FREDAG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FREDAG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FREDAG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−2 243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−2 243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20 919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420 921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FREDAG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MADELEINE ELISE TENNEBEKK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FREDAG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Agathe Grøndahls gate 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930 214 310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FREDAG AS</a:t>
            </a:r>
          </a:p>
        </p:txBody>
      </p:sp>
    </p:spTree>
  </p:cSld>
  <p:clrMapOvr>
    <a:masterClrMapping xmlns:a="http://schemas.openxmlformats.org/drawingml/2006/main"/>
  </p:clrMapOvr>
</p:sld>
</file>