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ebf9bbcc049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fd17341754dd2"/>
  </p:sldMasterIdLst>
  <p:sldIdLst>
    <p:sldId xmlns:r="http://schemas.openxmlformats.org/officeDocument/2006/relationships" id="256" r:id="Ra2718fef40964e94"/>
    <p:sldId xmlns:r="http://schemas.openxmlformats.org/officeDocument/2006/relationships" id="257" r:id="R5ad0b99f0c4b419a"/>
    <p:sldId xmlns:r="http://schemas.openxmlformats.org/officeDocument/2006/relationships" id="258" r:id="Rc6e336f07bc54c00"/>
    <p:sldId xmlns:r="http://schemas.openxmlformats.org/officeDocument/2006/relationships" id="259" r:id="Rafb7fefee50342b4"/>
    <p:sldId xmlns:r="http://schemas.openxmlformats.org/officeDocument/2006/relationships" id="260" r:id="R9cebe1619e034582"/>
    <p:sldId xmlns:r="http://schemas.openxmlformats.org/officeDocument/2006/relationships" id="261" r:id="R5c8542a7fcdf49a8"/>
    <p:sldId xmlns:r="http://schemas.openxmlformats.org/officeDocument/2006/relationships" id="262" r:id="R4b35a4fc533a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fd17341754dd2" /><Relationship Type="http://schemas.openxmlformats.org/officeDocument/2006/relationships/slide" Target="/ppt/slides/slide1.xml" Id="Ra2718fef40964e94" /><Relationship Type="http://schemas.openxmlformats.org/officeDocument/2006/relationships/slide" Target="/ppt/slides/slide2.xml" Id="R5ad0b99f0c4b419a" /><Relationship Type="http://schemas.openxmlformats.org/officeDocument/2006/relationships/slide" Target="/ppt/slides/slide3.xml" Id="Rc6e336f07bc54c00" /><Relationship Type="http://schemas.openxmlformats.org/officeDocument/2006/relationships/slide" Target="/ppt/slides/slide4.xml" Id="Rafb7fefee50342b4" /><Relationship Type="http://schemas.openxmlformats.org/officeDocument/2006/relationships/slide" Target="/ppt/slides/slide5.xml" Id="R9cebe1619e034582" /><Relationship Type="http://schemas.openxmlformats.org/officeDocument/2006/relationships/slide" Target="/ppt/slides/slide6.xml" Id="R5c8542a7fcdf49a8" /><Relationship Type="http://schemas.openxmlformats.org/officeDocument/2006/relationships/slide" Target="/ppt/slides/slide7.xml" Id="R4b35a4fc533a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cb31bac31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4a937ac9f4504" /><Relationship Type="http://schemas.openxmlformats.org/officeDocument/2006/relationships/theme" Target="/ppt/slideMasters/theme/theme1.xml" Id="R092180538909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4a937ac9f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8f15190bb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a00af967b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7bf44ab7c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ba226c0b0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dca7a8234d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242efe480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acef5409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55 369 336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55 369 336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LIE-RASMUSSEN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SOFIE RASMUSSEN SELJELID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SIGVART TINNEY RASMUSSEN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RITA RASMUSSEN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71C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TRIVER AS</a:t>
            </a:r>
          </a:p>
        </p:txBody>
      </p:sp>
    </p:spTree>
  </p:cSld>
  <p:clrMapOvr>
    <a:masterClrMapping xmlns:a="http://schemas.openxmlformats.org/drawingml/2006/main"/>
  </p:clrMapOvr>
</p:sld>
</file>