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d89ae51b9d41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dd7a6c527b44f1"/>
  </p:sldMasterIdLst>
  <p:sldIdLst>
    <p:sldId xmlns:r="http://schemas.openxmlformats.org/officeDocument/2006/relationships" id="256" r:id="R6c349f92b1154397"/>
    <p:sldId xmlns:r="http://schemas.openxmlformats.org/officeDocument/2006/relationships" id="257" r:id="Rf304037f3bdb474d"/>
    <p:sldId xmlns:r="http://schemas.openxmlformats.org/officeDocument/2006/relationships" id="258" r:id="R6cd29dbfea6c4880"/>
    <p:sldId xmlns:r="http://schemas.openxmlformats.org/officeDocument/2006/relationships" id="259" r:id="R070ae6a442bd403a"/>
    <p:sldId xmlns:r="http://schemas.openxmlformats.org/officeDocument/2006/relationships" id="260" r:id="R6664e7f1ce91464a"/>
    <p:sldId xmlns:r="http://schemas.openxmlformats.org/officeDocument/2006/relationships" id="261" r:id="Rc7c6cc6ca1874606"/>
    <p:sldId xmlns:r="http://schemas.openxmlformats.org/officeDocument/2006/relationships" id="262" r:id="R79b65d0a808d47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dd7a6c527b44f1" /><Relationship Type="http://schemas.openxmlformats.org/officeDocument/2006/relationships/slide" Target="/ppt/slides/slide1.xml" Id="R6c349f92b1154397" /><Relationship Type="http://schemas.openxmlformats.org/officeDocument/2006/relationships/slide" Target="/ppt/slides/slide2.xml" Id="Rf304037f3bdb474d" /><Relationship Type="http://schemas.openxmlformats.org/officeDocument/2006/relationships/slide" Target="/ppt/slides/slide3.xml" Id="R6cd29dbfea6c4880" /><Relationship Type="http://schemas.openxmlformats.org/officeDocument/2006/relationships/slide" Target="/ppt/slides/slide4.xml" Id="R070ae6a442bd403a" /><Relationship Type="http://schemas.openxmlformats.org/officeDocument/2006/relationships/slide" Target="/ppt/slides/slide5.xml" Id="R6664e7f1ce91464a" /><Relationship Type="http://schemas.openxmlformats.org/officeDocument/2006/relationships/slide" Target="/ppt/slides/slide6.xml" Id="Rc7c6cc6ca1874606" /><Relationship Type="http://schemas.openxmlformats.org/officeDocument/2006/relationships/slide" Target="/ppt/slides/slide7.xml" Id="R79b65d0a808d47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48e00bbfe640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24857540343d4" /><Relationship Type="http://schemas.openxmlformats.org/officeDocument/2006/relationships/theme" Target="/ppt/slideMasters/theme/theme1.xml" Id="R0096d7ab111445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224857540343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9d31e02624e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9d73e21a54d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e82a3224a4e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2fff18dcb42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04dcbd6994d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6134b0d2e46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1a9ca4ed845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TJEMSLAND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TJEMSLAND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TJEMSLAND REVISJON &amp; RÅDGIVNING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TJEMSLAND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TJEMSLAND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TJEMSLAND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11 137 815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926 158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708 687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2 338 759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3 819 325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TJEMSLAND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KRISTIAN MARTINSEN TJEMSLAND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KRISTIAN TJEMSLAND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TJEMSLAND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Solakrossvegen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4050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930 216 976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TJEMSLAND REVISJON &amp; RÅDGIVNING AS</a:t>
            </a:r>
          </a:p>
        </p:txBody>
      </p:sp>
    </p:spTree>
  </p:cSld>
  <p:clrMapOvr>
    <a:masterClrMapping xmlns:a="http://schemas.openxmlformats.org/drawingml/2006/main"/>
  </p:clrMapOvr>
</p:sld>
</file>