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8a7d416b1048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8aa4fe3e554f5b"/>
  </p:sldMasterIdLst>
  <p:sldIdLst>
    <p:sldId xmlns:r="http://schemas.openxmlformats.org/officeDocument/2006/relationships" id="256" r:id="R657b929f77de4eb4"/>
    <p:sldId xmlns:r="http://schemas.openxmlformats.org/officeDocument/2006/relationships" id="257" r:id="Ra831d1c1e14a4477"/>
    <p:sldId xmlns:r="http://schemas.openxmlformats.org/officeDocument/2006/relationships" id="258" r:id="Raeffa7e8f5cb47b5"/>
    <p:sldId xmlns:r="http://schemas.openxmlformats.org/officeDocument/2006/relationships" id="259" r:id="R63a6771389be4c56"/>
    <p:sldId xmlns:r="http://schemas.openxmlformats.org/officeDocument/2006/relationships" id="260" r:id="R1cf542f1ce6c4d7d"/>
    <p:sldId xmlns:r="http://schemas.openxmlformats.org/officeDocument/2006/relationships" id="261" r:id="R3faebb83fa2f48b2"/>
    <p:sldId xmlns:r="http://schemas.openxmlformats.org/officeDocument/2006/relationships" id="262" r:id="R3ed4e848b73048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8aa4fe3e554f5b" /><Relationship Type="http://schemas.openxmlformats.org/officeDocument/2006/relationships/slide" Target="/ppt/slides/slide1.xml" Id="R657b929f77de4eb4" /><Relationship Type="http://schemas.openxmlformats.org/officeDocument/2006/relationships/slide" Target="/ppt/slides/slide2.xml" Id="Ra831d1c1e14a4477" /><Relationship Type="http://schemas.openxmlformats.org/officeDocument/2006/relationships/slide" Target="/ppt/slides/slide3.xml" Id="Raeffa7e8f5cb47b5" /><Relationship Type="http://schemas.openxmlformats.org/officeDocument/2006/relationships/slide" Target="/ppt/slides/slide4.xml" Id="R63a6771389be4c56" /><Relationship Type="http://schemas.openxmlformats.org/officeDocument/2006/relationships/slide" Target="/ppt/slides/slide5.xml" Id="R1cf542f1ce6c4d7d" /><Relationship Type="http://schemas.openxmlformats.org/officeDocument/2006/relationships/slide" Target="/ppt/slides/slide6.xml" Id="R3faebb83fa2f48b2" /><Relationship Type="http://schemas.openxmlformats.org/officeDocument/2006/relationships/slide" Target="/ppt/slides/slide7.xml" Id="R3ed4e848b73048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839a635ad946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96bdfdced4dd1" /><Relationship Type="http://schemas.openxmlformats.org/officeDocument/2006/relationships/theme" Target="/ppt/slideMasters/theme/theme1.xml" Id="Rf2f71fe04bdd48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796bdfdced4d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302366c574e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9c4a11f7b49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3cd1e93c746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36b28b1be44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3624567484c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3fc29c28742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c7d74728940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HK HOLDINGS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 HOLDINGS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2 246 194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2 246 194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KJÆRNSLI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Sørkedalsveien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930 219 657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HOLDINGS AS</a:t>
            </a:r>
          </a:p>
        </p:txBody>
      </p:sp>
    </p:spTree>
  </p:cSld>
  <p:clrMapOvr>
    <a:masterClrMapping xmlns:a="http://schemas.openxmlformats.org/drawingml/2006/main"/>
  </p:clrMapOvr>
</p:sld>
</file>