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7c3b798acd4f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0330cfebf6467a"/>
  </p:sldMasterIdLst>
  <p:sldIdLst>
    <p:sldId xmlns:r="http://schemas.openxmlformats.org/officeDocument/2006/relationships" id="256" r:id="Rf11ff50b232f4fae"/>
    <p:sldId xmlns:r="http://schemas.openxmlformats.org/officeDocument/2006/relationships" id="257" r:id="Re6046693fe9b4eaf"/>
    <p:sldId xmlns:r="http://schemas.openxmlformats.org/officeDocument/2006/relationships" id="258" r:id="R7a9bfc6831d84866"/>
    <p:sldId xmlns:r="http://schemas.openxmlformats.org/officeDocument/2006/relationships" id="259" r:id="Rd0386920ee484462"/>
    <p:sldId xmlns:r="http://schemas.openxmlformats.org/officeDocument/2006/relationships" id="260" r:id="R39593d3179e04429"/>
    <p:sldId xmlns:r="http://schemas.openxmlformats.org/officeDocument/2006/relationships" id="261" r:id="R691121768fbb48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0330cfebf6467a" /><Relationship Type="http://schemas.openxmlformats.org/officeDocument/2006/relationships/slide" Target="/ppt/slides/slide1.xml" Id="Rf11ff50b232f4fae" /><Relationship Type="http://schemas.openxmlformats.org/officeDocument/2006/relationships/slide" Target="/ppt/slides/slide2.xml" Id="Re6046693fe9b4eaf" /><Relationship Type="http://schemas.openxmlformats.org/officeDocument/2006/relationships/slide" Target="/ppt/slides/slide3.xml" Id="R7a9bfc6831d84866" /><Relationship Type="http://schemas.openxmlformats.org/officeDocument/2006/relationships/slide" Target="/ppt/slides/slide4.xml" Id="Rd0386920ee484462" /><Relationship Type="http://schemas.openxmlformats.org/officeDocument/2006/relationships/slide" Target="/ppt/slides/slide5.xml" Id="R39593d3179e04429" /><Relationship Type="http://schemas.openxmlformats.org/officeDocument/2006/relationships/slide" Target="/ppt/slides/slide6.xml" Id="R691121768fbb48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8dd4bc291a44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b2c2388f241e0" /><Relationship Type="http://schemas.openxmlformats.org/officeDocument/2006/relationships/theme" Target="/ppt/slideMasters/theme/theme1.xml" Id="Rad3c11db178d46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8b2c2388f241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ec4b85a0d4b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4766c5ebf4d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4893a998345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971703bc040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82587193240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8e1b4261540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ØIJORD &amp; AANES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ØIJORD &amp; AANES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ØIJORD &amp; AANES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ØIJORD &amp; AANES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ØIJORD &amp; AANES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ØIJORD &amp; AANES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Stigerplatåveien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12 07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930 223 085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ØIJORD &amp; AANES AS</a:t>
            </a:r>
          </a:p>
        </p:txBody>
      </p:sp>
    </p:spTree>
  </p:cSld>
  <p:clrMapOvr>
    <a:masterClrMapping xmlns:a="http://schemas.openxmlformats.org/drawingml/2006/main"/>
  </p:clrMapOvr>
</p:sld>
</file>