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feff40d8d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e7f1b61b24ec2"/>
  </p:sldMasterIdLst>
  <p:sldIdLst>
    <p:sldId xmlns:r="http://schemas.openxmlformats.org/officeDocument/2006/relationships" id="256" r:id="R659a377c67504366"/>
    <p:sldId xmlns:r="http://schemas.openxmlformats.org/officeDocument/2006/relationships" id="257" r:id="R32077191782944af"/>
    <p:sldId xmlns:r="http://schemas.openxmlformats.org/officeDocument/2006/relationships" id="258" r:id="Rdfeceefbabe7434c"/>
    <p:sldId xmlns:r="http://schemas.openxmlformats.org/officeDocument/2006/relationships" id="259" r:id="R39f72b85187e4f26"/>
    <p:sldId xmlns:r="http://schemas.openxmlformats.org/officeDocument/2006/relationships" id="260" r:id="R77144063d27645f0"/>
    <p:sldId xmlns:r="http://schemas.openxmlformats.org/officeDocument/2006/relationships" id="261" r:id="Rd1a4c56727ba4b4e"/>
    <p:sldId xmlns:r="http://schemas.openxmlformats.org/officeDocument/2006/relationships" id="262" r:id="Ree6b9cc30437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e7f1b61b24ec2" /><Relationship Type="http://schemas.openxmlformats.org/officeDocument/2006/relationships/slide" Target="/ppt/slides/slide1.xml" Id="R659a377c67504366" /><Relationship Type="http://schemas.openxmlformats.org/officeDocument/2006/relationships/slide" Target="/ppt/slides/slide2.xml" Id="R32077191782944af" /><Relationship Type="http://schemas.openxmlformats.org/officeDocument/2006/relationships/slide" Target="/ppt/slides/slide3.xml" Id="Rdfeceefbabe7434c" /><Relationship Type="http://schemas.openxmlformats.org/officeDocument/2006/relationships/slide" Target="/ppt/slides/slide4.xml" Id="R39f72b85187e4f26" /><Relationship Type="http://schemas.openxmlformats.org/officeDocument/2006/relationships/slide" Target="/ppt/slides/slide5.xml" Id="R77144063d27645f0" /><Relationship Type="http://schemas.openxmlformats.org/officeDocument/2006/relationships/slide" Target="/ppt/slides/slide6.xml" Id="Rd1a4c56727ba4b4e" /><Relationship Type="http://schemas.openxmlformats.org/officeDocument/2006/relationships/slide" Target="/ppt/slides/slide7.xml" Id="Ree6b9cc30437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fe7d773f6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23e38a33a4c85" /><Relationship Type="http://schemas.openxmlformats.org/officeDocument/2006/relationships/theme" Target="/ppt/slideMasters/theme/theme1.xml" Id="R2a5c3d669f15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423e38a33a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812706f1f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ae4c10f62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b1f8fb06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dc5d1932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9acd2f3a4d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3299a7872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48181f45b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ØIJORD &amp; AANES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&amp; AANES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12 228 367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243 035 306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480 509 982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Stigerplatåveien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930 223 085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