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5c6d01fa8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51501937943a6"/>
  </p:sldMasterIdLst>
  <p:sldIdLst>
    <p:sldId xmlns:r="http://schemas.openxmlformats.org/officeDocument/2006/relationships" id="256" r:id="Rcf39d1fee9624b3c"/>
    <p:sldId xmlns:r="http://schemas.openxmlformats.org/officeDocument/2006/relationships" id="257" r:id="Rf27af36e98c142d0"/>
    <p:sldId xmlns:r="http://schemas.openxmlformats.org/officeDocument/2006/relationships" id="258" r:id="R7c2d8ae1de244b85"/>
    <p:sldId xmlns:r="http://schemas.openxmlformats.org/officeDocument/2006/relationships" id="259" r:id="R824e8c39c12c447f"/>
    <p:sldId xmlns:r="http://schemas.openxmlformats.org/officeDocument/2006/relationships" id="260" r:id="Rc4c695d31586443b"/>
    <p:sldId xmlns:r="http://schemas.openxmlformats.org/officeDocument/2006/relationships" id="261" r:id="Rc14c97e31f05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51501937943a6" /><Relationship Type="http://schemas.openxmlformats.org/officeDocument/2006/relationships/slide" Target="/ppt/slides/slide1.xml" Id="Rcf39d1fee9624b3c" /><Relationship Type="http://schemas.openxmlformats.org/officeDocument/2006/relationships/slide" Target="/ppt/slides/slide2.xml" Id="Rf27af36e98c142d0" /><Relationship Type="http://schemas.openxmlformats.org/officeDocument/2006/relationships/slide" Target="/ppt/slides/slide3.xml" Id="R7c2d8ae1de244b85" /><Relationship Type="http://schemas.openxmlformats.org/officeDocument/2006/relationships/slide" Target="/ppt/slides/slide4.xml" Id="R824e8c39c12c447f" /><Relationship Type="http://schemas.openxmlformats.org/officeDocument/2006/relationships/slide" Target="/ppt/slides/slide5.xml" Id="Rc4c695d31586443b" /><Relationship Type="http://schemas.openxmlformats.org/officeDocument/2006/relationships/slide" Target="/ppt/slides/slide6.xml" Id="Rc14c97e31f05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22a9fdd76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8403d9d9d4f51" /><Relationship Type="http://schemas.openxmlformats.org/officeDocument/2006/relationships/theme" Target="/ppt/slideMasters/theme/theme1.xml" Id="R9e055653ff54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8403d9d9d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2c85d617747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a7e23adbb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edb623e1e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26c42b897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01de968b6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5c18e61a0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