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d1fcc413d43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7f0c70b15a44433"/>
  </p:sldMasterIdLst>
  <p:sldIdLst>
    <p:sldId xmlns:r="http://schemas.openxmlformats.org/officeDocument/2006/relationships" id="256" r:id="R2a520ecb82e54a1a"/>
    <p:sldId xmlns:r="http://schemas.openxmlformats.org/officeDocument/2006/relationships" id="257" r:id="Rb6c3ad14d4444ffd"/>
    <p:sldId xmlns:r="http://schemas.openxmlformats.org/officeDocument/2006/relationships" id="258" r:id="Rda3009cca8c2485d"/>
    <p:sldId xmlns:r="http://schemas.openxmlformats.org/officeDocument/2006/relationships" id="259" r:id="R2b30b2a5e3dc47d8"/>
    <p:sldId xmlns:r="http://schemas.openxmlformats.org/officeDocument/2006/relationships" id="260" r:id="R9e6f14cadc27450f"/>
    <p:sldId xmlns:r="http://schemas.openxmlformats.org/officeDocument/2006/relationships" id="261" r:id="Rb3c4462bec864d30"/>
    <p:sldId xmlns:r="http://schemas.openxmlformats.org/officeDocument/2006/relationships" id="262" r:id="R9baa80e2c9f64d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f0c70b15a44433" /><Relationship Type="http://schemas.openxmlformats.org/officeDocument/2006/relationships/slide" Target="/ppt/slides/slide1.xml" Id="R2a520ecb82e54a1a" /><Relationship Type="http://schemas.openxmlformats.org/officeDocument/2006/relationships/slide" Target="/ppt/slides/slide2.xml" Id="Rb6c3ad14d4444ffd" /><Relationship Type="http://schemas.openxmlformats.org/officeDocument/2006/relationships/slide" Target="/ppt/slides/slide3.xml" Id="Rda3009cca8c2485d" /><Relationship Type="http://schemas.openxmlformats.org/officeDocument/2006/relationships/slide" Target="/ppt/slides/slide4.xml" Id="R2b30b2a5e3dc47d8" /><Relationship Type="http://schemas.openxmlformats.org/officeDocument/2006/relationships/slide" Target="/ppt/slides/slide5.xml" Id="R9e6f14cadc27450f" /><Relationship Type="http://schemas.openxmlformats.org/officeDocument/2006/relationships/slide" Target="/ppt/slides/slide6.xml" Id="Rb3c4462bec864d30" /><Relationship Type="http://schemas.openxmlformats.org/officeDocument/2006/relationships/slide" Target="/ppt/slides/slide7.xml" Id="R9baa80e2c9f64d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9549040f34f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887e34925427b" /><Relationship Type="http://schemas.openxmlformats.org/officeDocument/2006/relationships/theme" Target="/ppt/slideMasters/theme/theme1.xml" Id="R015a811674a84b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4887e3492542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37d5ddbc242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e9eab9829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7b498503c48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c37020e5443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b8abbb8724a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7d0de1e5924a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7cf03b824c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GAID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1 076 293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1 061 293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1 061 176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1 641 352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ROSSAVIK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Prost Ottesens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4325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930 232 521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GAID AS</a:t>
            </a:r>
          </a:p>
        </p:txBody>
      </p:sp>
    </p:spTree>
  </p:cSld>
  <p:clrMapOvr>
    <a:masterClrMapping xmlns:a="http://schemas.openxmlformats.org/drawingml/2006/main"/>
  </p:clrMapOvr>
</p:sld>
</file>