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6d34c6b1e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f1649afbe4778"/>
  </p:sldMasterIdLst>
  <p:sldIdLst>
    <p:sldId xmlns:r="http://schemas.openxmlformats.org/officeDocument/2006/relationships" id="256" r:id="R7479c9aa06634b69"/>
    <p:sldId xmlns:r="http://schemas.openxmlformats.org/officeDocument/2006/relationships" id="257" r:id="R2265c28316f44543"/>
    <p:sldId xmlns:r="http://schemas.openxmlformats.org/officeDocument/2006/relationships" id="258" r:id="R7df26d7459eb4e27"/>
    <p:sldId xmlns:r="http://schemas.openxmlformats.org/officeDocument/2006/relationships" id="259" r:id="R3fc33e9a9c274292"/>
    <p:sldId xmlns:r="http://schemas.openxmlformats.org/officeDocument/2006/relationships" id="260" r:id="R6282da31331043d9"/>
    <p:sldId xmlns:r="http://schemas.openxmlformats.org/officeDocument/2006/relationships" id="261" r:id="R63e4e5ee96d04131"/>
    <p:sldId xmlns:r="http://schemas.openxmlformats.org/officeDocument/2006/relationships" id="262" r:id="Rda773da1be07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f1649afbe4778" /><Relationship Type="http://schemas.openxmlformats.org/officeDocument/2006/relationships/slide" Target="/ppt/slides/slide1.xml" Id="R7479c9aa06634b69" /><Relationship Type="http://schemas.openxmlformats.org/officeDocument/2006/relationships/slide" Target="/ppt/slides/slide2.xml" Id="R2265c28316f44543" /><Relationship Type="http://schemas.openxmlformats.org/officeDocument/2006/relationships/slide" Target="/ppt/slides/slide3.xml" Id="R7df26d7459eb4e27" /><Relationship Type="http://schemas.openxmlformats.org/officeDocument/2006/relationships/slide" Target="/ppt/slides/slide4.xml" Id="R3fc33e9a9c274292" /><Relationship Type="http://schemas.openxmlformats.org/officeDocument/2006/relationships/slide" Target="/ppt/slides/slide5.xml" Id="R6282da31331043d9" /><Relationship Type="http://schemas.openxmlformats.org/officeDocument/2006/relationships/slide" Target="/ppt/slides/slide6.xml" Id="R63e4e5ee96d04131" /><Relationship Type="http://schemas.openxmlformats.org/officeDocument/2006/relationships/slide" Target="/ppt/slides/slide7.xml" Id="Rda773da1be07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2baaa349f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edac8935f45a1" /><Relationship Type="http://schemas.openxmlformats.org/officeDocument/2006/relationships/theme" Target="/ppt/slideMasters/theme/theme1.xml" Id="Rdc177fb9fab1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edac8935f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f9effa518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e4db9abc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f4cc2242e40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1afdecca6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33b54359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701d3384a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c0764eef2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BERGSJØ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