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29af75671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ce1387d5e45c4"/>
  </p:sldMasterIdLst>
  <p:sldIdLst>
    <p:sldId xmlns:r="http://schemas.openxmlformats.org/officeDocument/2006/relationships" id="256" r:id="Rf006cabf92be4b75"/>
    <p:sldId xmlns:r="http://schemas.openxmlformats.org/officeDocument/2006/relationships" id="257" r:id="Rc36cee991d844e8b"/>
    <p:sldId xmlns:r="http://schemas.openxmlformats.org/officeDocument/2006/relationships" id="258" r:id="R6455cd4fa0454594"/>
    <p:sldId xmlns:r="http://schemas.openxmlformats.org/officeDocument/2006/relationships" id="259" r:id="Re1c0eea479324426"/>
    <p:sldId xmlns:r="http://schemas.openxmlformats.org/officeDocument/2006/relationships" id="260" r:id="R3b915a9db7734914"/>
    <p:sldId xmlns:r="http://schemas.openxmlformats.org/officeDocument/2006/relationships" id="261" r:id="Raafddecb0eb1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ce1387d5e45c4" /><Relationship Type="http://schemas.openxmlformats.org/officeDocument/2006/relationships/slide" Target="/ppt/slides/slide1.xml" Id="Rf006cabf92be4b75" /><Relationship Type="http://schemas.openxmlformats.org/officeDocument/2006/relationships/slide" Target="/ppt/slides/slide2.xml" Id="Rc36cee991d844e8b" /><Relationship Type="http://schemas.openxmlformats.org/officeDocument/2006/relationships/slide" Target="/ppt/slides/slide3.xml" Id="R6455cd4fa0454594" /><Relationship Type="http://schemas.openxmlformats.org/officeDocument/2006/relationships/slide" Target="/ppt/slides/slide4.xml" Id="Re1c0eea479324426" /><Relationship Type="http://schemas.openxmlformats.org/officeDocument/2006/relationships/slide" Target="/ppt/slides/slide5.xml" Id="R3b915a9db7734914" /><Relationship Type="http://schemas.openxmlformats.org/officeDocument/2006/relationships/slide" Target="/ppt/slides/slide6.xml" Id="Raafddecb0eb1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9274c9b5b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6d12686f482a" /><Relationship Type="http://schemas.openxmlformats.org/officeDocument/2006/relationships/theme" Target="/ppt/slideMasters/theme/theme1.xml" Id="R61da06b07c8e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a6d12686f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72c627e4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797c7257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db93b65a7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a69791bb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c534267b1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cc2013b57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