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58acb949b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e82a21f104ea6"/>
  </p:sldMasterIdLst>
  <p:sldIdLst>
    <p:sldId xmlns:r="http://schemas.openxmlformats.org/officeDocument/2006/relationships" id="256" r:id="Rf654726e4e444ef6"/>
    <p:sldId xmlns:r="http://schemas.openxmlformats.org/officeDocument/2006/relationships" id="257" r:id="R672e6e7014d0486f"/>
    <p:sldId xmlns:r="http://schemas.openxmlformats.org/officeDocument/2006/relationships" id="258" r:id="R2cc8039f2e914798"/>
    <p:sldId xmlns:r="http://schemas.openxmlformats.org/officeDocument/2006/relationships" id="259" r:id="R2266350853f6405b"/>
    <p:sldId xmlns:r="http://schemas.openxmlformats.org/officeDocument/2006/relationships" id="260" r:id="R41087f3033f9493d"/>
    <p:sldId xmlns:r="http://schemas.openxmlformats.org/officeDocument/2006/relationships" id="261" r:id="Rf903640869154a17"/>
    <p:sldId xmlns:r="http://schemas.openxmlformats.org/officeDocument/2006/relationships" id="262" r:id="Rfba224d5e30a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e82a21f104ea6" /><Relationship Type="http://schemas.openxmlformats.org/officeDocument/2006/relationships/slide" Target="/ppt/slides/slide1.xml" Id="Rf654726e4e444ef6" /><Relationship Type="http://schemas.openxmlformats.org/officeDocument/2006/relationships/slide" Target="/ppt/slides/slide2.xml" Id="R672e6e7014d0486f" /><Relationship Type="http://schemas.openxmlformats.org/officeDocument/2006/relationships/slide" Target="/ppt/slides/slide3.xml" Id="R2cc8039f2e914798" /><Relationship Type="http://schemas.openxmlformats.org/officeDocument/2006/relationships/slide" Target="/ppt/slides/slide4.xml" Id="R2266350853f6405b" /><Relationship Type="http://schemas.openxmlformats.org/officeDocument/2006/relationships/slide" Target="/ppt/slides/slide5.xml" Id="R41087f3033f9493d" /><Relationship Type="http://schemas.openxmlformats.org/officeDocument/2006/relationships/slide" Target="/ppt/slides/slide6.xml" Id="Rf903640869154a17" /><Relationship Type="http://schemas.openxmlformats.org/officeDocument/2006/relationships/slide" Target="/ppt/slides/slide7.xml" Id="Rfba224d5e30a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0e3c215f045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3a1b2439f4770" /><Relationship Type="http://schemas.openxmlformats.org/officeDocument/2006/relationships/theme" Target="/ppt/slideMasters/theme/theme1.xml" Id="R580953437a034e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3a1b2439f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034208871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cfc1c02c7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d25a7466a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a155d4ec9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aec40acb42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da8bb76542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7fc7a95fb4b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