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da49a3ec0242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9a690a78074ab6"/>
  </p:sldMasterIdLst>
  <p:sldIdLst>
    <p:sldId xmlns:r="http://schemas.openxmlformats.org/officeDocument/2006/relationships" id="256" r:id="R8787b49713954aa7"/>
    <p:sldId xmlns:r="http://schemas.openxmlformats.org/officeDocument/2006/relationships" id="257" r:id="Rf3efb33f09a64e82"/>
    <p:sldId xmlns:r="http://schemas.openxmlformats.org/officeDocument/2006/relationships" id="258" r:id="R2fc61a3f92be4c29"/>
    <p:sldId xmlns:r="http://schemas.openxmlformats.org/officeDocument/2006/relationships" id="259" r:id="Rcd03af9a774b4cdf"/>
    <p:sldId xmlns:r="http://schemas.openxmlformats.org/officeDocument/2006/relationships" id="260" r:id="R41e08a5734a5452f"/>
    <p:sldId xmlns:r="http://schemas.openxmlformats.org/officeDocument/2006/relationships" id="261" r:id="R86d295b02ffc4065"/>
    <p:sldId xmlns:r="http://schemas.openxmlformats.org/officeDocument/2006/relationships" id="262" r:id="Rfee2c19f98764d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9a690a78074ab6" /><Relationship Type="http://schemas.openxmlformats.org/officeDocument/2006/relationships/slide" Target="/ppt/slides/slide1.xml" Id="R8787b49713954aa7" /><Relationship Type="http://schemas.openxmlformats.org/officeDocument/2006/relationships/slide" Target="/ppt/slides/slide2.xml" Id="Rf3efb33f09a64e82" /><Relationship Type="http://schemas.openxmlformats.org/officeDocument/2006/relationships/slide" Target="/ppt/slides/slide3.xml" Id="R2fc61a3f92be4c29" /><Relationship Type="http://schemas.openxmlformats.org/officeDocument/2006/relationships/slide" Target="/ppt/slides/slide4.xml" Id="Rcd03af9a774b4cdf" /><Relationship Type="http://schemas.openxmlformats.org/officeDocument/2006/relationships/slide" Target="/ppt/slides/slide5.xml" Id="R41e08a5734a5452f" /><Relationship Type="http://schemas.openxmlformats.org/officeDocument/2006/relationships/slide" Target="/ppt/slides/slide6.xml" Id="R86d295b02ffc4065" /><Relationship Type="http://schemas.openxmlformats.org/officeDocument/2006/relationships/slide" Target="/ppt/slides/slide7.xml" Id="Rfee2c19f98764d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1e1edf1fb446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5c9cc04ba4bef" /><Relationship Type="http://schemas.openxmlformats.org/officeDocument/2006/relationships/theme" Target="/ppt/slideMasters/theme/theme1.xml" Id="R0b728862d8284c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05c9cc04ba4b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189697bc04a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4f8f9846345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4dadba08b43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a4730ed6b49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399c588ec41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f4b66417a45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6f74d86b743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BJORDAL SIMONSEN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SIMONSEN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BJORDAL SIMONSEN HOLDING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SIMONSEN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SIMONSEN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SIMONSEN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126 570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SIMONSEN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BJORDAL SIMONSEN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SIMONSEN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930 325 651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SIMONSEN HOLDING AS</a:t>
            </a:r>
          </a:p>
        </p:txBody>
      </p:sp>
    </p:spTree>
  </p:cSld>
  <p:clrMapOvr>
    <a:masterClrMapping xmlns:a="http://schemas.openxmlformats.org/drawingml/2006/main"/>
  </p:clrMapOvr>
</p:sld>
</file>