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a6d92852349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477e9cc3843f8"/>
  </p:sldMasterIdLst>
  <p:sldIdLst>
    <p:sldId xmlns:r="http://schemas.openxmlformats.org/officeDocument/2006/relationships" id="256" r:id="R3d4100e8be55464d"/>
    <p:sldId xmlns:r="http://schemas.openxmlformats.org/officeDocument/2006/relationships" id="257" r:id="R478434366fbf4619"/>
    <p:sldId xmlns:r="http://schemas.openxmlformats.org/officeDocument/2006/relationships" id="258" r:id="Raccbc4c0f15f43c4"/>
    <p:sldId xmlns:r="http://schemas.openxmlformats.org/officeDocument/2006/relationships" id="259" r:id="Rf229ece245d34f29"/>
    <p:sldId xmlns:r="http://schemas.openxmlformats.org/officeDocument/2006/relationships" id="260" r:id="Rf8fcbd2b34aa46e7"/>
    <p:sldId xmlns:r="http://schemas.openxmlformats.org/officeDocument/2006/relationships" id="261" r:id="R8fd8146d6ba74986"/>
    <p:sldId xmlns:r="http://schemas.openxmlformats.org/officeDocument/2006/relationships" id="262" r:id="R8fad71d13d11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477e9cc3843f8" /><Relationship Type="http://schemas.openxmlformats.org/officeDocument/2006/relationships/slide" Target="/ppt/slides/slide1.xml" Id="R3d4100e8be55464d" /><Relationship Type="http://schemas.openxmlformats.org/officeDocument/2006/relationships/slide" Target="/ppt/slides/slide2.xml" Id="R478434366fbf4619" /><Relationship Type="http://schemas.openxmlformats.org/officeDocument/2006/relationships/slide" Target="/ppt/slides/slide3.xml" Id="Raccbc4c0f15f43c4" /><Relationship Type="http://schemas.openxmlformats.org/officeDocument/2006/relationships/slide" Target="/ppt/slides/slide4.xml" Id="Rf229ece245d34f29" /><Relationship Type="http://schemas.openxmlformats.org/officeDocument/2006/relationships/slide" Target="/ppt/slides/slide5.xml" Id="Rf8fcbd2b34aa46e7" /><Relationship Type="http://schemas.openxmlformats.org/officeDocument/2006/relationships/slide" Target="/ppt/slides/slide6.xml" Id="R8fd8146d6ba74986" /><Relationship Type="http://schemas.openxmlformats.org/officeDocument/2006/relationships/slide" Target="/ppt/slides/slide7.xml" Id="R8fad71d13d11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4427fdfee0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615ad4af447a0" /><Relationship Type="http://schemas.openxmlformats.org/officeDocument/2006/relationships/theme" Target="/ppt/slideMasters/theme/theme1.xml" Id="R3eb3def0e07440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615ad4af4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91c464ac1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cc99a2a19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fae5cdce844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66cd0b8ec4f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a4a859a7140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83339f0d041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7052dc274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UMIVIK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UMIVIK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16 681 707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16 731 700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AGERUP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AGERUP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