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00f67d94b4c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692638f0ce4cc4"/>
  </p:sldMasterIdLst>
  <p:sldIdLst>
    <p:sldId xmlns:r="http://schemas.openxmlformats.org/officeDocument/2006/relationships" id="256" r:id="R12c8fae309f749ac"/>
    <p:sldId xmlns:r="http://schemas.openxmlformats.org/officeDocument/2006/relationships" id="257" r:id="Rc1fd8688c9a54cc8"/>
    <p:sldId xmlns:r="http://schemas.openxmlformats.org/officeDocument/2006/relationships" id="258" r:id="Raabd9e982dac4b28"/>
    <p:sldId xmlns:r="http://schemas.openxmlformats.org/officeDocument/2006/relationships" id="259" r:id="R61136a8c68bd43ac"/>
    <p:sldId xmlns:r="http://schemas.openxmlformats.org/officeDocument/2006/relationships" id="260" r:id="Ra3ca3ddcc95d43c3"/>
    <p:sldId xmlns:r="http://schemas.openxmlformats.org/officeDocument/2006/relationships" id="261" r:id="Radce193d7f02444e"/>
    <p:sldId xmlns:r="http://schemas.openxmlformats.org/officeDocument/2006/relationships" id="262" r:id="Rbd7a65047b8e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92638f0ce4cc4" /><Relationship Type="http://schemas.openxmlformats.org/officeDocument/2006/relationships/slide" Target="/ppt/slides/slide1.xml" Id="R12c8fae309f749ac" /><Relationship Type="http://schemas.openxmlformats.org/officeDocument/2006/relationships/slide" Target="/ppt/slides/slide2.xml" Id="Rc1fd8688c9a54cc8" /><Relationship Type="http://schemas.openxmlformats.org/officeDocument/2006/relationships/slide" Target="/ppt/slides/slide3.xml" Id="Raabd9e982dac4b28" /><Relationship Type="http://schemas.openxmlformats.org/officeDocument/2006/relationships/slide" Target="/ppt/slides/slide4.xml" Id="R61136a8c68bd43ac" /><Relationship Type="http://schemas.openxmlformats.org/officeDocument/2006/relationships/slide" Target="/ppt/slides/slide5.xml" Id="Ra3ca3ddcc95d43c3" /><Relationship Type="http://schemas.openxmlformats.org/officeDocument/2006/relationships/slide" Target="/ppt/slides/slide6.xml" Id="Radce193d7f02444e" /><Relationship Type="http://schemas.openxmlformats.org/officeDocument/2006/relationships/slide" Target="/ppt/slides/slide7.xml" Id="Rbd7a65047b8e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1ceee74f1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dbf70c98d4d45" /><Relationship Type="http://schemas.openxmlformats.org/officeDocument/2006/relationships/theme" Target="/ppt/slideMasters/theme/theme1.xml" Id="Rddfcc7598aa8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dbf70c98d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133692912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2a90e1cbf48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5edc03219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7a6c4949e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5a231ae6146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652d46a65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becffcaa6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Laastad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Laastad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−392 506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45 995 212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57 539 320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JOHANNES LAASTAD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Spannavegen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930 333 077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