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3072f4926b4f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b46336a4fe475b"/>
  </p:sldMasterIdLst>
  <p:sldIdLst>
    <p:sldId xmlns:r="http://schemas.openxmlformats.org/officeDocument/2006/relationships" id="256" r:id="R0d6edcdef54340ac"/>
    <p:sldId xmlns:r="http://schemas.openxmlformats.org/officeDocument/2006/relationships" id="257" r:id="R172a4105dfd84e50"/>
    <p:sldId xmlns:r="http://schemas.openxmlformats.org/officeDocument/2006/relationships" id="258" r:id="R5632cd609c4d4bd0"/>
    <p:sldId xmlns:r="http://schemas.openxmlformats.org/officeDocument/2006/relationships" id="259" r:id="Rf9a4c51905c94f53"/>
    <p:sldId xmlns:r="http://schemas.openxmlformats.org/officeDocument/2006/relationships" id="260" r:id="R1f067534a3cf4355"/>
    <p:sldId xmlns:r="http://schemas.openxmlformats.org/officeDocument/2006/relationships" id="261" r:id="R7696bcda84c543f9"/>
    <p:sldId xmlns:r="http://schemas.openxmlformats.org/officeDocument/2006/relationships" id="262" r:id="Rbbbf76c5b82e40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b46336a4fe475b" /><Relationship Type="http://schemas.openxmlformats.org/officeDocument/2006/relationships/slide" Target="/ppt/slides/slide1.xml" Id="R0d6edcdef54340ac" /><Relationship Type="http://schemas.openxmlformats.org/officeDocument/2006/relationships/slide" Target="/ppt/slides/slide2.xml" Id="R172a4105dfd84e50" /><Relationship Type="http://schemas.openxmlformats.org/officeDocument/2006/relationships/slide" Target="/ppt/slides/slide3.xml" Id="R5632cd609c4d4bd0" /><Relationship Type="http://schemas.openxmlformats.org/officeDocument/2006/relationships/slide" Target="/ppt/slides/slide4.xml" Id="Rf9a4c51905c94f53" /><Relationship Type="http://schemas.openxmlformats.org/officeDocument/2006/relationships/slide" Target="/ppt/slides/slide5.xml" Id="R1f067534a3cf4355" /><Relationship Type="http://schemas.openxmlformats.org/officeDocument/2006/relationships/slide" Target="/ppt/slides/slide6.xml" Id="R7696bcda84c543f9" /><Relationship Type="http://schemas.openxmlformats.org/officeDocument/2006/relationships/slide" Target="/ppt/slides/slide7.xml" Id="Rbbbf76c5b82e40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c10951a0fe41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2f543fd884f03" /><Relationship Type="http://schemas.openxmlformats.org/officeDocument/2006/relationships/theme" Target="/ppt/slideMasters/theme/theme1.xml" Id="R438be70e8a594e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52f543fd884f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1705b1a304d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abb7a60664d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894bc014340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183e719f74c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b67914ed44d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0d4621bbb4a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ee1a5a0054e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JGINVEST68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JGINVEST68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JGINVEST68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JGINVEST68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JGINVEST68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JGINVEST68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2 017 769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2 187 769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JGINVEST68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GRAVSETH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JGINVEST68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Villaveien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930 340 286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JGINVEST68 AS</a:t>
            </a:r>
          </a:p>
        </p:txBody>
      </p:sp>
    </p:spTree>
  </p:cSld>
  <p:clrMapOvr>
    <a:masterClrMapping xmlns:a="http://schemas.openxmlformats.org/drawingml/2006/main"/>
  </p:clrMapOvr>
</p:sld>
</file>