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0d58fa77e8940d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15cbe2a76ab4336"/>
  </p:sldMasterIdLst>
  <p:sldIdLst>
    <p:sldId xmlns:r="http://schemas.openxmlformats.org/officeDocument/2006/relationships" id="256" r:id="R46d7998a4c6242a7"/>
    <p:sldId xmlns:r="http://schemas.openxmlformats.org/officeDocument/2006/relationships" id="257" r:id="R41178a4519cf4c59"/>
    <p:sldId xmlns:r="http://schemas.openxmlformats.org/officeDocument/2006/relationships" id="258" r:id="Ra617082d3ae945ac"/>
    <p:sldId xmlns:r="http://schemas.openxmlformats.org/officeDocument/2006/relationships" id="259" r:id="Radb4370d4fd649f9"/>
    <p:sldId xmlns:r="http://schemas.openxmlformats.org/officeDocument/2006/relationships" id="260" r:id="Rd8ea4c6453604b43"/>
    <p:sldId xmlns:r="http://schemas.openxmlformats.org/officeDocument/2006/relationships" id="261" r:id="R686163f5cec64a1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5cbe2a76ab4336" /><Relationship Type="http://schemas.openxmlformats.org/officeDocument/2006/relationships/slide" Target="/ppt/slides/slide1.xml" Id="R46d7998a4c6242a7" /><Relationship Type="http://schemas.openxmlformats.org/officeDocument/2006/relationships/slide" Target="/ppt/slides/slide2.xml" Id="R41178a4519cf4c59" /><Relationship Type="http://schemas.openxmlformats.org/officeDocument/2006/relationships/slide" Target="/ppt/slides/slide3.xml" Id="Ra617082d3ae945ac" /><Relationship Type="http://schemas.openxmlformats.org/officeDocument/2006/relationships/slide" Target="/ppt/slides/slide4.xml" Id="Radb4370d4fd649f9" /><Relationship Type="http://schemas.openxmlformats.org/officeDocument/2006/relationships/slide" Target="/ppt/slides/slide5.xml" Id="Rd8ea4c6453604b43" /><Relationship Type="http://schemas.openxmlformats.org/officeDocument/2006/relationships/slide" Target="/ppt/slides/slide6.xml" Id="R686163f5cec64a1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7d55b1293e491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e5ce84c5da4fd2" /><Relationship Type="http://schemas.openxmlformats.org/officeDocument/2006/relationships/theme" Target="/ppt/slideMasters/theme/theme1.xml" Id="R349ae24b88184a4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0e5ce84c5da4fd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67416f463d4cf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dde8f2ecee4e5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cdb0bd8aa9444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d8eda2887c490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aad3601ff64a3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6446cfdb984b2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REGNSKAPS-CENTERET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REGNSKAPS-CENTERET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REGNSKAPS-CENTERET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REGNSKAPS-CENTERET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REGNSKAPS-CENTERET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REGNSKAPS-CENTERET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RegnskapPluss AS, Olaf Helsets vei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0694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39 66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930 363 596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REGNSKAPS-CENTERET AS</a:t>
            </a:r>
          </a:p>
        </p:txBody>
      </p:sp>
    </p:spTree>
  </p:cSld>
  <p:clrMapOvr>
    <a:masterClrMapping xmlns:a="http://schemas.openxmlformats.org/drawingml/2006/main"/>
  </p:clrMapOvr>
</p:sld>
</file>