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1105835b0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3e528af3b4ca5"/>
  </p:sldMasterIdLst>
  <p:sldIdLst>
    <p:sldId xmlns:r="http://schemas.openxmlformats.org/officeDocument/2006/relationships" id="256" r:id="R33c0721ea18a4012"/>
    <p:sldId xmlns:r="http://schemas.openxmlformats.org/officeDocument/2006/relationships" id="257" r:id="R926a0cbb0c1648d6"/>
    <p:sldId xmlns:r="http://schemas.openxmlformats.org/officeDocument/2006/relationships" id="258" r:id="Rf18c4878c11a4c63"/>
    <p:sldId xmlns:r="http://schemas.openxmlformats.org/officeDocument/2006/relationships" id="259" r:id="Rfd61238ac487496c"/>
    <p:sldId xmlns:r="http://schemas.openxmlformats.org/officeDocument/2006/relationships" id="260" r:id="R13dce213b2f240b0"/>
    <p:sldId xmlns:r="http://schemas.openxmlformats.org/officeDocument/2006/relationships" id="261" r:id="R0d8996f6aae74198"/>
    <p:sldId xmlns:r="http://schemas.openxmlformats.org/officeDocument/2006/relationships" id="262" r:id="R69e99a76e814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3e528af3b4ca5" /><Relationship Type="http://schemas.openxmlformats.org/officeDocument/2006/relationships/slide" Target="/ppt/slides/slide1.xml" Id="R33c0721ea18a4012" /><Relationship Type="http://schemas.openxmlformats.org/officeDocument/2006/relationships/slide" Target="/ppt/slides/slide2.xml" Id="R926a0cbb0c1648d6" /><Relationship Type="http://schemas.openxmlformats.org/officeDocument/2006/relationships/slide" Target="/ppt/slides/slide3.xml" Id="Rf18c4878c11a4c63" /><Relationship Type="http://schemas.openxmlformats.org/officeDocument/2006/relationships/slide" Target="/ppt/slides/slide4.xml" Id="Rfd61238ac487496c" /><Relationship Type="http://schemas.openxmlformats.org/officeDocument/2006/relationships/slide" Target="/ppt/slides/slide5.xml" Id="R13dce213b2f240b0" /><Relationship Type="http://schemas.openxmlformats.org/officeDocument/2006/relationships/slide" Target="/ppt/slides/slide6.xml" Id="R0d8996f6aae74198" /><Relationship Type="http://schemas.openxmlformats.org/officeDocument/2006/relationships/slide" Target="/ppt/slides/slide7.xml" Id="R69e99a76e814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d9118e55d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3e4412ac4a51" /><Relationship Type="http://schemas.openxmlformats.org/officeDocument/2006/relationships/theme" Target="/ppt/slideMasters/theme/theme1.xml" Id="R731e6456beae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d3e4412ac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f53e9a75a4a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5d20f1dbd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ed0940c8e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07c84fb3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5e08e42f6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95430b2340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49ce8e3b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 HILDE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