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5edb050db645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bcb4522f1b4d02"/>
  </p:sldMasterIdLst>
  <p:sldIdLst>
    <p:sldId xmlns:r="http://schemas.openxmlformats.org/officeDocument/2006/relationships" id="256" r:id="R7531a94def0741bb"/>
    <p:sldId xmlns:r="http://schemas.openxmlformats.org/officeDocument/2006/relationships" id="257" r:id="R5de02b3dba804b14"/>
    <p:sldId xmlns:r="http://schemas.openxmlformats.org/officeDocument/2006/relationships" id="258" r:id="R744ee52b39584e92"/>
    <p:sldId xmlns:r="http://schemas.openxmlformats.org/officeDocument/2006/relationships" id="259" r:id="R59f89024a5114096"/>
    <p:sldId xmlns:r="http://schemas.openxmlformats.org/officeDocument/2006/relationships" id="260" r:id="R5dc69ffa33d34a5b"/>
    <p:sldId xmlns:r="http://schemas.openxmlformats.org/officeDocument/2006/relationships" id="261" r:id="Rd7550a7a9d5349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bcb4522f1b4d02" /><Relationship Type="http://schemas.openxmlformats.org/officeDocument/2006/relationships/slide" Target="/ppt/slides/slide1.xml" Id="R7531a94def0741bb" /><Relationship Type="http://schemas.openxmlformats.org/officeDocument/2006/relationships/slide" Target="/ppt/slides/slide2.xml" Id="R5de02b3dba804b14" /><Relationship Type="http://schemas.openxmlformats.org/officeDocument/2006/relationships/slide" Target="/ppt/slides/slide3.xml" Id="R744ee52b39584e92" /><Relationship Type="http://schemas.openxmlformats.org/officeDocument/2006/relationships/slide" Target="/ppt/slides/slide4.xml" Id="R59f89024a5114096" /><Relationship Type="http://schemas.openxmlformats.org/officeDocument/2006/relationships/slide" Target="/ppt/slides/slide5.xml" Id="R5dc69ffa33d34a5b" /><Relationship Type="http://schemas.openxmlformats.org/officeDocument/2006/relationships/slide" Target="/ppt/slides/slide6.xml" Id="Rd7550a7a9d5349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1b8fe0780049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b3fcaa6004516" /><Relationship Type="http://schemas.openxmlformats.org/officeDocument/2006/relationships/theme" Target="/ppt/slideMasters/theme/theme1.xml" Id="R1267d0d95bbb42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0b3fcaa60045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77e83b4eb43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f9350b21740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2ef1d0ace4f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49f35bc624c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a6382d04b44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3f36a8ac946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 &amp; LUNDAL REVISJONSSELSKAP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Tordenskiolds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06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930 443 069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