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ad4d3b099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ad68ef45c43fa"/>
  </p:sldMasterIdLst>
  <p:sldIdLst>
    <p:sldId xmlns:r="http://schemas.openxmlformats.org/officeDocument/2006/relationships" id="256" r:id="R502bf2f2e88a4d8d"/>
    <p:sldId xmlns:r="http://schemas.openxmlformats.org/officeDocument/2006/relationships" id="257" r:id="R56f56a7c33fb4b0c"/>
    <p:sldId xmlns:r="http://schemas.openxmlformats.org/officeDocument/2006/relationships" id="258" r:id="Rd1bbbbf3794f4f6c"/>
    <p:sldId xmlns:r="http://schemas.openxmlformats.org/officeDocument/2006/relationships" id="259" r:id="R1f525e6d7e524e54"/>
    <p:sldId xmlns:r="http://schemas.openxmlformats.org/officeDocument/2006/relationships" id="260" r:id="Rffe6fe16d45c47b4"/>
    <p:sldId xmlns:r="http://schemas.openxmlformats.org/officeDocument/2006/relationships" id="261" r:id="R8eb3fd8e271649a6"/>
    <p:sldId xmlns:r="http://schemas.openxmlformats.org/officeDocument/2006/relationships" id="262" r:id="R29ab3196ebbf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ad68ef45c43fa" /><Relationship Type="http://schemas.openxmlformats.org/officeDocument/2006/relationships/slide" Target="/ppt/slides/slide1.xml" Id="R502bf2f2e88a4d8d" /><Relationship Type="http://schemas.openxmlformats.org/officeDocument/2006/relationships/slide" Target="/ppt/slides/slide2.xml" Id="R56f56a7c33fb4b0c" /><Relationship Type="http://schemas.openxmlformats.org/officeDocument/2006/relationships/slide" Target="/ppt/slides/slide3.xml" Id="Rd1bbbbf3794f4f6c" /><Relationship Type="http://schemas.openxmlformats.org/officeDocument/2006/relationships/slide" Target="/ppt/slides/slide4.xml" Id="R1f525e6d7e524e54" /><Relationship Type="http://schemas.openxmlformats.org/officeDocument/2006/relationships/slide" Target="/ppt/slides/slide5.xml" Id="Rffe6fe16d45c47b4" /><Relationship Type="http://schemas.openxmlformats.org/officeDocument/2006/relationships/slide" Target="/ppt/slides/slide6.xml" Id="R8eb3fd8e271649a6" /><Relationship Type="http://schemas.openxmlformats.org/officeDocument/2006/relationships/slide" Target="/ppt/slides/slide7.xml" Id="R29ab3196ebbf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cb8d7c331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99ac60fd40dc" /><Relationship Type="http://schemas.openxmlformats.org/officeDocument/2006/relationships/theme" Target="/ppt/slideMasters/theme/theme1.xml" Id="Rc2dfd252a7ee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fd99ac60fd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ff3ab4a3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3014d8f2f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c583d0e6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97a9eba4f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02fd0ff6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717a0270a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45cdb470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