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8ae30f5e7247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7dfc9a6d2c4a28"/>
  </p:sldMasterIdLst>
  <p:sldIdLst>
    <p:sldId xmlns:r="http://schemas.openxmlformats.org/officeDocument/2006/relationships" id="256" r:id="R28ba3126a4c449f6"/>
    <p:sldId xmlns:r="http://schemas.openxmlformats.org/officeDocument/2006/relationships" id="257" r:id="Ra0489946e3ec41b7"/>
    <p:sldId xmlns:r="http://schemas.openxmlformats.org/officeDocument/2006/relationships" id="258" r:id="R925ed75eed5e4138"/>
    <p:sldId xmlns:r="http://schemas.openxmlformats.org/officeDocument/2006/relationships" id="259" r:id="R17136153c5df450d"/>
    <p:sldId xmlns:r="http://schemas.openxmlformats.org/officeDocument/2006/relationships" id="260" r:id="R8ab5f868e5c14fc2"/>
    <p:sldId xmlns:r="http://schemas.openxmlformats.org/officeDocument/2006/relationships" id="261" r:id="Re0adf051bf714871"/>
    <p:sldId xmlns:r="http://schemas.openxmlformats.org/officeDocument/2006/relationships" id="262" r:id="R9a2b9bb719554e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7dfc9a6d2c4a28" /><Relationship Type="http://schemas.openxmlformats.org/officeDocument/2006/relationships/slide" Target="/ppt/slides/slide1.xml" Id="R28ba3126a4c449f6" /><Relationship Type="http://schemas.openxmlformats.org/officeDocument/2006/relationships/slide" Target="/ppt/slides/slide2.xml" Id="Ra0489946e3ec41b7" /><Relationship Type="http://schemas.openxmlformats.org/officeDocument/2006/relationships/slide" Target="/ppt/slides/slide3.xml" Id="R925ed75eed5e4138" /><Relationship Type="http://schemas.openxmlformats.org/officeDocument/2006/relationships/slide" Target="/ppt/slides/slide4.xml" Id="R17136153c5df450d" /><Relationship Type="http://schemas.openxmlformats.org/officeDocument/2006/relationships/slide" Target="/ppt/slides/slide5.xml" Id="R8ab5f868e5c14fc2" /><Relationship Type="http://schemas.openxmlformats.org/officeDocument/2006/relationships/slide" Target="/ppt/slides/slide6.xml" Id="Re0adf051bf714871" /><Relationship Type="http://schemas.openxmlformats.org/officeDocument/2006/relationships/slide" Target="/ppt/slides/slide7.xml" Id="R9a2b9bb719554e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17e4e5618f4f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c1ed0bee994eeb" /><Relationship Type="http://schemas.openxmlformats.org/officeDocument/2006/relationships/theme" Target="/ppt/slideMasters/theme/theme1.xml" Id="R0a1379059ed648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c1ed0bee994e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f1e092dd246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bf3b6d500642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c29cc19ca40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db17d00a847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c5164031f41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cbd4b37aa41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65e74acbd4e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JOWI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JOWI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JOWI AS ble etablert [år] og holder til i Nøtterøy.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JOWI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JOWI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JOWI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9 544 579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9 141 497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9 064 269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92 670 333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94 765 649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JOWI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WILHELM WIESE MATHESON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JOWI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Gamleveien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3121 Nøtterøy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930 453 757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JOWI AS</a:t>
            </a:r>
          </a:p>
        </p:txBody>
      </p:sp>
    </p:spTree>
  </p:cSld>
  <p:clrMapOvr>
    <a:masterClrMapping xmlns:a="http://schemas.openxmlformats.org/drawingml/2006/main"/>
  </p:clrMapOvr>
</p:sld>
</file>