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dce015fee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ea9c359bf47b4"/>
  </p:sldMasterIdLst>
  <p:sldIdLst>
    <p:sldId xmlns:r="http://schemas.openxmlformats.org/officeDocument/2006/relationships" id="256" r:id="R9722066b133249df"/>
    <p:sldId xmlns:r="http://schemas.openxmlformats.org/officeDocument/2006/relationships" id="257" r:id="R83b32177e3ef428e"/>
    <p:sldId xmlns:r="http://schemas.openxmlformats.org/officeDocument/2006/relationships" id="258" r:id="R48ead99e6da641ab"/>
    <p:sldId xmlns:r="http://schemas.openxmlformats.org/officeDocument/2006/relationships" id="259" r:id="R1fe1131410314e6f"/>
    <p:sldId xmlns:r="http://schemas.openxmlformats.org/officeDocument/2006/relationships" id="260" r:id="Rcba1bb62803f4e1f"/>
    <p:sldId xmlns:r="http://schemas.openxmlformats.org/officeDocument/2006/relationships" id="261" r:id="Rf537df526e15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ea9c359bf47b4" /><Relationship Type="http://schemas.openxmlformats.org/officeDocument/2006/relationships/slide" Target="/ppt/slides/slide1.xml" Id="R9722066b133249df" /><Relationship Type="http://schemas.openxmlformats.org/officeDocument/2006/relationships/slide" Target="/ppt/slides/slide2.xml" Id="R83b32177e3ef428e" /><Relationship Type="http://schemas.openxmlformats.org/officeDocument/2006/relationships/slide" Target="/ppt/slides/slide3.xml" Id="R48ead99e6da641ab" /><Relationship Type="http://schemas.openxmlformats.org/officeDocument/2006/relationships/slide" Target="/ppt/slides/slide4.xml" Id="R1fe1131410314e6f" /><Relationship Type="http://schemas.openxmlformats.org/officeDocument/2006/relationships/slide" Target="/ppt/slides/slide5.xml" Id="Rcba1bb62803f4e1f" /><Relationship Type="http://schemas.openxmlformats.org/officeDocument/2006/relationships/slide" Target="/ppt/slides/slide6.xml" Id="Rf537df526e15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4b15a4764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385290704057" /><Relationship Type="http://schemas.openxmlformats.org/officeDocument/2006/relationships/theme" Target="/ppt/slideMasters/theme/theme1.xml" Id="R067058073ba1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338529070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e9e25633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12db36a7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66cc085e5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8c049bff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69529cef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8311a184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