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b74bc7108244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48b4c094d742d2"/>
  </p:sldMasterIdLst>
  <p:sldIdLst>
    <p:sldId xmlns:r="http://schemas.openxmlformats.org/officeDocument/2006/relationships" id="256" r:id="Rac10fee2f7af4eed"/>
    <p:sldId xmlns:r="http://schemas.openxmlformats.org/officeDocument/2006/relationships" id="257" r:id="R6cc0a59c642c4f88"/>
    <p:sldId xmlns:r="http://schemas.openxmlformats.org/officeDocument/2006/relationships" id="258" r:id="Rb1015e1b5d3e42a8"/>
    <p:sldId xmlns:r="http://schemas.openxmlformats.org/officeDocument/2006/relationships" id="259" r:id="R3a74e98d698f454b"/>
    <p:sldId xmlns:r="http://schemas.openxmlformats.org/officeDocument/2006/relationships" id="260" r:id="R076702fb83fe4952"/>
    <p:sldId xmlns:r="http://schemas.openxmlformats.org/officeDocument/2006/relationships" id="261" r:id="Rcd958c687ecb4d0f"/>
    <p:sldId xmlns:r="http://schemas.openxmlformats.org/officeDocument/2006/relationships" id="262" r:id="R438c898a13fe4b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48b4c094d742d2" /><Relationship Type="http://schemas.openxmlformats.org/officeDocument/2006/relationships/slide" Target="/ppt/slides/slide1.xml" Id="Rac10fee2f7af4eed" /><Relationship Type="http://schemas.openxmlformats.org/officeDocument/2006/relationships/slide" Target="/ppt/slides/slide2.xml" Id="R6cc0a59c642c4f88" /><Relationship Type="http://schemas.openxmlformats.org/officeDocument/2006/relationships/slide" Target="/ppt/slides/slide3.xml" Id="Rb1015e1b5d3e42a8" /><Relationship Type="http://schemas.openxmlformats.org/officeDocument/2006/relationships/slide" Target="/ppt/slides/slide4.xml" Id="R3a74e98d698f454b" /><Relationship Type="http://schemas.openxmlformats.org/officeDocument/2006/relationships/slide" Target="/ppt/slides/slide5.xml" Id="R076702fb83fe4952" /><Relationship Type="http://schemas.openxmlformats.org/officeDocument/2006/relationships/slide" Target="/ppt/slides/slide6.xml" Id="Rcd958c687ecb4d0f" /><Relationship Type="http://schemas.openxmlformats.org/officeDocument/2006/relationships/slide" Target="/ppt/slides/slide7.xml" Id="R438c898a13fe4b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f8363f161741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817fa5aca4721" /><Relationship Type="http://schemas.openxmlformats.org/officeDocument/2006/relationships/theme" Target="/ppt/slideMasters/theme/theme1.xml" Id="Rdc97de9ed69a4d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2817fa5aca47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a58e2089a40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0dd641ce64a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93e5b1f9e4a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9924c747a4f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6781ba32e45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b5dd0872a46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61114e1664a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CEREBELLUM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CEREBELLUM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113 199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7 365 631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HELGA EGGER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Nordraaks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930 462 454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