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200967d37541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0297a6db664fd0"/>
  </p:sldMasterIdLst>
  <p:sldIdLst>
    <p:sldId xmlns:r="http://schemas.openxmlformats.org/officeDocument/2006/relationships" id="256" r:id="Ra4539258945b40ba"/>
    <p:sldId xmlns:r="http://schemas.openxmlformats.org/officeDocument/2006/relationships" id="257" r:id="Rb574cf8ea34a43c8"/>
    <p:sldId xmlns:r="http://schemas.openxmlformats.org/officeDocument/2006/relationships" id="258" r:id="R81018f92628b43c5"/>
    <p:sldId xmlns:r="http://schemas.openxmlformats.org/officeDocument/2006/relationships" id="259" r:id="R8de999f515654549"/>
    <p:sldId xmlns:r="http://schemas.openxmlformats.org/officeDocument/2006/relationships" id="260" r:id="R7fa0b82739714988"/>
    <p:sldId xmlns:r="http://schemas.openxmlformats.org/officeDocument/2006/relationships" id="261" r:id="R65da0ceb288f4d03"/>
    <p:sldId xmlns:r="http://schemas.openxmlformats.org/officeDocument/2006/relationships" id="262" r:id="R8d2ffcd6974d41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297a6db664fd0" /><Relationship Type="http://schemas.openxmlformats.org/officeDocument/2006/relationships/slide" Target="/ppt/slides/slide1.xml" Id="Ra4539258945b40ba" /><Relationship Type="http://schemas.openxmlformats.org/officeDocument/2006/relationships/slide" Target="/ppt/slides/slide2.xml" Id="Rb574cf8ea34a43c8" /><Relationship Type="http://schemas.openxmlformats.org/officeDocument/2006/relationships/slide" Target="/ppt/slides/slide3.xml" Id="R81018f92628b43c5" /><Relationship Type="http://schemas.openxmlformats.org/officeDocument/2006/relationships/slide" Target="/ppt/slides/slide4.xml" Id="R8de999f515654549" /><Relationship Type="http://schemas.openxmlformats.org/officeDocument/2006/relationships/slide" Target="/ppt/slides/slide5.xml" Id="R7fa0b82739714988" /><Relationship Type="http://schemas.openxmlformats.org/officeDocument/2006/relationships/slide" Target="/ppt/slides/slide6.xml" Id="R65da0ceb288f4d03" /><Relationship Type="http://schemas.openxmlformats.org/officeDocument/2006/relationships/slide" Target="/ppt/slides/slide7.xml" Id="R8d2ffcd6974d41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dc76c0fbc49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9ba1f0d05428e" /><Relationship Type="http://schemas.openxmlformats.org/officeDocument/2006/relationships/theme" Target="/ppt/slideMasters/theme/theme1.xml" Id="Rbdd8fbb558c042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39ba1f0d0542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b3d8491b046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e0840027c42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6f604585441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87ed6349445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d223dbbfe40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fecd2e1d747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f21e0c24d4f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