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f4f991a82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112727df8447a"/>
  </p:sldMasterIdLst>
  <p:sldIdLst>
    <p:sldId xmlns:r="http://schemas.openxmlformats.org/officeDocument/2006/relationships" id="256" r:id="Re7e6148ed8624862"/>
    <p:sldId xmlns:r="http://schemas.openxmlformats.org/officeDocument/2006/relationships" id="257" r:id="R0aebb5768b8c4001"/>
    <p:sldId xmlns:r="http://schemas.openxmlformats.org/officeDocument/2006/relationships" id="258" r:id="R690f1f189f594b4e"/>
    <p:sldId xmlns:r="http://schemas.openxmlformats.org/officeDocument/2006/relationships" id="259" r:id="R192f700dc8b142f6"/>
    <p:sldId xmlns:r="http://schemas.openxmlformats.org/officeDocument/2006/relationships" id="260" r:id="R1b3980b217494003"/>
    <p:sldId xmlns:r="http://schemas.openxmlformats.org/officeDocument/2006/relationships" id="261" r:id="Raf937f078cba4a8e"/>
    <p:sldId xmlns:r="http://schemas.openxmlformats.org/officeDocument/2006/relationships" id="262" r:id="Ref6d763bd4d8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112727df8447a" /><Relationship Type="http://schemas.openxmlformats.org/officeDocument/2006/relationships/slide" Target="/ppt/slides/slide1.xml" Id="Re7e6148ed8624862" /><Relationship Type="http://schemas.openxmlformats.org/officeDocument/2006/relationships/slide" Target="/ppt/slides/slide2.xml" Id="R0aebb5768b8c4001" /><Relationship Type="http://schemas.openxmlformats.org/officeDocument/2006/relationships/slide" Target="/ppt/slides/slide3.xml" Id="R690f1f189f594b4e" /><Relationship Type="http://schemas.openxmlformats.org/officeDocument/2006/relationships/slide" Target="/ppt/slides/slide4.xml" Id="R192f700dc8b142f6" /><Relationship Type="http://schemas.openxmlformats.org/officeDocument/2006/relationships/slide" Target="/ppt/slides/slide5.xml" Id="R1b3980b217494003" /><Relationship Type="http://schemas.openxmlformats.org/officeDocument/2006/relationships/slide" Target="/ppt/slides/slide6.xml" Id="Raf937f078cba4a8e" /><Relationship Type="http://schemas.openxmlformats.org/officeDocument/2006/relationships/slide" Target="/ppt/slides/slide7.xml" Id="Ref6d763bd4d8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313079aff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f219260c4e79" /><Relationship Type="http://schemas.openxmlformats.org/officeDocument/2006/relationships/theme" Target="/ppt/slideMasters/theme/theme1.xml" Id="R443630bf4e92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3f219260c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d8e67b396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94ee499c3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3a3b4cbd0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008a8837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db3d3e5b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b862cf366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0eff2ad5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