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5f76c8dd214f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52383ec83841e7"/>
  </p:sldMasterIdLst>
  <p:sldIdLst>
    <p:sldId xmlns:r="http://schemas.openxmlformats.org/officeDocument/2006/relationships" id="256" r:id="R8c5a813c1b7448f4"/>
    <p:sldId xmlns:r="http://schemas.openxmlformats.org/officeDocument/2006/relationships" id="257" r:id="Rf364c8ecaa3848cd"/>
    <p:sldId xmlns:r="http://schemas.openxmlformats.org/officeDocument/2006/relationships" id="258" r:id="R543376e384e140ca"/>
    <p:sldId xmlns:r="http://schemas.openxmlformats.org/officeDocument/2006/relationships" id="259" r:id="R63c0a0f0eaaf40e6"/>
    <p:sldId xmlns:r="http://schemas.openxmlformats.org/officeDocument/2006/relationships" id="260" r:id="Rf22c745b76854694"/>
    <p:sldId xmlns:r="http://schemas.openxmlformats.org/officeDocument/2006/relationships" id="261" r:id="R5061984fdf0d4d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52383ec83841e7" /><Relationship Type="http://schemas.openxmlformats.org/officeDocument/2006/relationships/slide" Target="/ppt/slides/slide1.xml" Id="R8c5a813c1b7448f4" /><Relationship Type="http://schemas.openxmlformats.org/officeDocument/2006/relationships/slide" Target="/ppt/slides/slide2.xml" Id="Rf364c8ecaa3848cd" /><Relationship Type="http://schemas.openxmlformats.org/officeDocument/2006/relationships/slide" Target="/ppt/slides/slide3.xml" Id="R543376e384e140ca" /><Relationship Type="http://schemas.openxmlformats.org/officeDocument/2006/relationships/slide" Target="/ppt/slides/slide4.xml" Id="R63c0a0f0eaaf40e6" /><Relationship Type="http://schemas.openxmlformats.org/officeDocument/2006/relationships/slide" Target="/ppt/slides/slide5.xml" Id="Rf22c745b76854694" /><Relationship Type="http://schemas.openxmlformats.org/officeDocument/2006/relationships/slide" Target="/ppt/slides/slide6.xml" Id="R5061984fdf0d4d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c2a574c2c49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29faf7a2e4246" /><Relationship Type="http://schemas.openxmlformats.org/officeDocument/2006/relationships/theme" Target="/ppt/slideMasters/theme/theme1.xml" Id="Ref50613ce9b64f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229faf7a2e42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03609ab484f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06db0d25c44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2e047c6ba40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a54f84a0e46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4bda8a2ad4c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18b49a27a47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PLATINA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Storsætervegen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