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77e92cd05348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f8687ab78d4cfe"/>
  </p:sldMasterIdLst>
  <p:sldIdLst>
    <p:sldId xmlns:r="http://schemas.openxmlformats.org/officeDocument/2006/relationships" id="256" r:id="R3e00722b54814027"/>
    <p:sldId xmlns:r="http://schemas.openxmlformats.org/officeDocument/2006/relationships" id="257" r:id="R13b12e1dce494814"/>
    <p:sldId xmlns:r="http://schemas.openxmlformats.org/officeDocument/2006/relationships" id="258" r:id="Re47b7aaaa5dc4c9c"/>
    <p:sldId xmlns:r="http://schemas.openxmlformats.org/officeDocument/2006/relationships" id="259" r:id="Raa979545f5e446be"/>
    <p:sldId xmlns:r="http://schemas.openxmlformats.org/officeDocument/2006/relationships" id="260" r:id="R79b71a35a8414c69"/>
    <p:sldId xmlns:r="http://schemas.openxmlformats.org/officeDocument/2006/relationships" id="261" r:id="R2281291bc7454b18"/>
    <p:sldId xmlns:r="http://schemas.openxmlformats.org/officeDocument/2006/relationships" id="262" r:id="Re40ba95690a54f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f8687ab78d4cfe" /><Relationship Type="http://schemas.openxmlformats.org/officeDocument/2006/relationships/slide" Target="/ppt/slides/slide1.xml" Id="R3e00722b54814027" /><Relationship Type="http://schemas.openxmlformats.org/officeDocument/2006/relationships/slide" Target="/ppt/slides/slide2.xml" Id="R13b12e1dce494814" /><Relationship Type="http://schemas.openxmlformats.org/officeDocument/2006/relationships/slide" Target="/ppt/slides/slide3.xml" Id="Re47b7aaaa5dc4c9c" /><Relationship Type="http://schemas.openxmlformats.org/officeDocument/2006/relationships/slide" Target="/ppt/slides/slide4.xml" Id="Raa979545f5e446be" /><Relationship Type="http://schemas.openxmlformats.org/officeDocument/2006/relationships/slide" Target="/ppt/slides/slide5.xml" Id="R79b71a35a8414c69" /><Relationship Type="http://schemas.openxmlformats.org/officeDocument/2006/relationships/slide" Target="/ppt/slides/slide6.xml" Id="R2281291bc7454b18" /><Relationship Type="http://schemas.openxmlformats.org/officeDocument/2006/relationships/slide" Target="/ppt/slides/slide7.xml" Id="Re40ba95690a54f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323a4e9d404e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031482a8bb4404" /><Relationship Type="http://schemas.openxmlformats.org/officeDocument/2006/relationships/theme" Target="/ppt/slideMasters/theme/theme1.xml" Id="Rb60e2b5276cf42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031482a8bb44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0040c6e99547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2e5e04ce5447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de9d27c74a4a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738c81f73c4f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710b0d53214ad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65533d3aaa46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292cdcf31448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PLATINA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PLATINA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PLATINA REGNSKAP AS ble etablert [år] og holder til i Skodje.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PLATINA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PLATINA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PLATINA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1 168 609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33 391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365 078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PLATINA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AMLIEN FAGERVOLL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PLATINA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Storsætervegen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6260 Skodje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930 463 914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PLATINA REGNSKAP AS</a:t>
            </a:r>
          </a:p>
        </p:txBody>
      </p:sp>
    </p:spTree>
  </p:cSld>
  <p:clrMapOvr>
    <a:masterClrMapping xmlns:a="http://schemas.openxmlformats.org/drawingml/2006/main"/>
  </p:clrMapOvr>
</p:sld>
</file>