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5702d8f41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53ad420544af1"/>
  </p:sldMasterIdLst>
  <p:sldIdLst>
    <p:sldId xmlns:r="http://schemas.openxmlformats.org/officeDocument/2006/relationships" id="256" r:id="R9fb1b9d98f314827"/>
    <p:sldId xmlns:r="http://schemas.openxmlformats.org/officeDocument/2006/relationships" id="257" r:id="R6af88e2e79e34918"/>
    <p:sldId xmlns:r="http://schemas.openxmlformats.org/officeDocument/2006/relationships" id="258" r:id="R58fa702787294375"/>
    <p:sldId xmlns:r="http://schemas.openxmlformats.org/officeDocument/2006/relationships" id="259" r:id="R9b8848f0b1464325"/>
    <p:sldId xmlns:r="http://schemas.openxmlformats.org/officeDocument/2006/relationships" id="260" r:id="R9b359fc75e254279"/>
    <p:sldId xmlns:r="http://schemas.openxmlformats.org/officeDocument/2006/relationships" id="261" r:id="R4a4b6175283a42e3"/>
    <p:sldId xmlns:r="http://schemas.openxmlformats.org/officeDocument/2006/relationships" id="262" r:id="Rbabc1a2088c1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53ad420544af1" /><Relationship Type="http://schemas.openxmlformats.org/officeDocument/2006/relationships/slide" Target="/ppt/slides/slide1.xml" Id="R9fb1b9d98f314827" /><Relationship Type="http://schemas.openxmlformats.org/officeDocument/2006/relationships/slide" Target="/ppt/slides/slide2.xml" Id="R6af88e2e79e34918" /><Relationship Type="http://schemas.openxmlformats.org/officeDocument/2006/relationships/slide" Target="/ppt/slides/slide3.xml" Id="R58fa702787294375" /><Relationship Type="http://schemas.openxmlformats.org/officeDocument/2006/relationships/slide" Target="/ppt/slides/slide4.xml" Id="R9b8848f0b1464325" /><Relationship Type="http://schemas.openxmlformats.org/officeDocument/2006/relationships/slide" Target="/ppt/slides/slide5.xml" Id="R9b359fc75e254279" /><Relationship Type="http://schemas.openxmlformats.org/officeDocument/2006/relationships/slide" Target="/ppt/slides/slide6.xml" Id="R4a4b6175283a42e3" /><Relationship Type="http://schemas.openxmlformats.org/officeDocument/2006/relationships/slide" Target="/ppt/slides/slide7.xml" Id="Rbabc1a2088c1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b7a5d8613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43a9775a49f9" /><Relationship Type="http://schemas.openxmlformats.org/officeDocument/2006/relationships/theme" Target="/ppt/slideMasters/theme/theme1.xml" Id="R3b6dc55c8004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043a9775a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0c1106bb7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5293dbb0a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bcea5d0e6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c24f15318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fe89ab70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3e85fd8c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562d846a1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Haug, Sørkedalsveien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930 504 777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VENTURES AS</a:t>
            </a:r>
          </a:p>
        </p:txBody>
      </p:sp>
    </p:spTree>
  </p:cSld>
  <p:clrMapOvr>
    <a:masterClrMapping xmlns:a="http://schemas.openxmlformats.org/drawingml/2006/main"/>
  </p:clrMapOvr>
</p:sld>
</file>