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3ae81ba2e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4f1a3815a49d4"/>
  </p:sldMasterIdLst>
  <p:sldIdLst>
    <p:sldId xmlns:r="http://schemas.openxmlformats.org/officeDocument/2006/relationships" id="256" r:id="R5e75cfecb888461b"/>
    <p:sldId xmlns:r="http://schemas.openxmlformats.org/officeDocument/2006/relationships" id="257" r:id="R216262fffc87419f"/>
    <p:sldId xmlns:r="http://schemas.openxmlformats.org/officeDocument/2006/relationships" id="258" r:id="R5d489db4f42b4cc2"/>
    <p:sldId xmlns:r="http://schemas.openxmlformats.org/officeDocument/2006/relationships" id="259" r:id="R4a6638ab5bd14181"/>
    <p:sldId xmlns:r="http://schemas.openxmlformats.org/officeDocument/2006/relationships" id="260" r:id="Rcc23c02e09e540eb"/>
    <p:sldId xmlns:r="http://schemas.openxmlformats.org/officeDocument/2006/relationships" id="261" r:id="R4a17a2af765e4607"/>
    <p:sldId xmlns:r="http://schemas.openxmlformats.org/officeDocument/2006/relationships" id="262" r:id="R1f6c30efa629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4f1a3815a49d4" /><Relationship Type="http://schemas.openxmlformats.org/officeDocument/2006/relationships/slide" Target="/ppt/slides/slide1.xml" Id="R5e75cfecb888461b" /><Relationship Type="http://schemas.openxmlformats.org/officeDocument/2006/relationships/slide" Target="/ppt/slides/slide2.xml" Id="R216262fffc87419f" /><Relationship Type="http://schemas.openxmlformats.org/officeDocument/2006/relationships/slide" Target="/ppt/slides/slide3.xml" Id="R5d489db4f42b4cc2" /><Relationship Type="http://schemas.openxmlformats.org/officeDocument/2006/relationships/slide" Target="/ppt/slides/slide4.xml" Id="R4a6638ab5bd14181" /><Relationship Type="http://schemas.openxmlformats.org/officeDocument/2006/relationships/slide" Target="/ppt/slides/slide5.xml" Id="Rcc23c02e09e540eb" /><Relationship Type="http://schemas.openxmlformats.org/officeDocument/2006/relationships/slide" Target="/ppt/slides/slide6.xml" Id="R4a17a2af765e4607" /><Relationship Type="http://schemas.openxmlformats.org/officeDocument/2006/relationships/slide" Target="/ppt/slides/slide7.xml" Id="R1f6c30efa629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fab065464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1183539a44606" /><Relationship Type="http://schemas.openxmlformats.org/officeDocument/2006/relationships/theme" Target="/ppt/slideMasters/theme/theme1.xml" Id="Re96354cbc97d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1183539a4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e59fec7dd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ef7077734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c151bb34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cb183a934f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93ab892ba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e14057c7f41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c25a17af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12 786 602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85 276 421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 –  30,8 %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