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ad77c3dfab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acd80a8e34d0c"/>
  </p:sldMasterIdLst>
  <p:sldIdLst>
    <p:sldId xmlns:r="http://schemas.openxmlformats.org/officeDocument/2006/relationships" id="256" r:id="Rdf1c7a01fae14d87"/>
    <p:sldId xmlns:r="http://schemas.openxmlformats.org/officeDocument/2006/relationships" id="257" r:id="R39c3606eda534ec1"/>
    <p:sldId xmlns:r="http://schemas.openxmlformats.org/officeDocument/2006/relationships" id="258" r:id="Re625e10a22c94a84"/>
    <p:sldId xmlns:r="http://schemas.openxmlformats.org/officeDocument/2006/relationships" id="259" r:id="Rf709cc7aff14403e"/>
    <p:sldId xmlns:r="http://schemas.openxmlformats.org/officeDocument/2006/relationships" id="260" r:id="R5b9e2de73811402c"/>
    <p:sldId xmlns:r="http://schemas.openxmlformats.org/officeDocument/2006/relationships" id="261" r:id="Rb4e5901f73fc427d"/>
    <p:sldId xmlns:r="http://schemas.openxmlformats.org/officeDocument/2006/relationships" id="262" r:id="R906eaa21e5c3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acd80a8e34d0c" /><Relationship Type="http://schemas.openxmlformats.org/officeDocument/2006/relationships/slide" Target="/ppt/slides/slide1.xml" Id="Rdf1c7a01fae14d87" /><Relationship Type="http://schemas.openxmlformats.org/officeDocument/2006/relationships/slide" Target="/ppt/slides/slide2.xml" Id="R39c3606eda534ec1" /><Relationship Type="http://schemas.openxmlformats.org/officeDocument/2006/relationships/slide" Target="/ppt/slides/slide3.xml" Id="Re625e10a22c94a84" /><Relationship Type="http://schemas.openxmlformats.org/officeDocument/2006/relationships/slide" Target="/ppt/slides/slide4.xml" Id="Rf709cc7aff14403e" /><Relationship Type="http://schemas.openxmlformats.org/officeDocument/2006/relationships/slide" Target="/ppt/slides/slide5.xml" Id="R5b9e2de73811402c" /><Relationship Type="http://schemas.openxmlformats.org/officeDocument/2006/relationships/slide" Target="/ppt/slides/slide6.xml" Id="Rb4e5901f73fc427d" /><Relationship Type="http://schemas.openxmlformats.org/officeDocument/2006/relationships/slide" Target="/ppt/slides/slide7.xml" Id="R906eaa21e5c3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66df63120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4b71b2664bb9" /><Relationship Type="http://schemas.openxmlformats.org/officeDocument/2006/relationships/theme" Target="/ppt/slideMasters/theme/theme1.xml" Id="Raf6d2949ebeb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04b71b266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9720fe27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1e9f37db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9499e1c3b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3b4abc257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0268a04d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c1922fe8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f9589489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