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a04a40a58f43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8d5777ccbc4cfd"/>
  </p:sldMasterIdLst>
  <p:sldIdLst>
    <p:sldId xmlns:r="http://schemas.openxmlformats.org/officeDocument/2006/relationships" id="256" r:id="R36c139b33821488c"/>
    <p:sldId xmlns:r="http://schemas.openxmlformats.org/officeDocument/2006/relationships" id="257" r:id="R4fce25f6f0844f61"/>
    <p:sldId xmlns:r="http://schemas.openxmlformats.org/officeDocument/2006/relationships" id="258" r:id="R3c16e031ad424031"/>
    <p:sldId xmlns:r="http://schemas.openxmlformats.org/officeDocument/2006/relationships" id="259" r:id="Rcad4b0c5ae024a7c"/>
    <p:sldId xmlns:r="http://schemas.openxmlformats.org/officeDocument/2006/relationships" id="260" r:id="R5031da5b5a384b7f"/>
    <p:sldId xmlns:r="http://schemas.openxmlformats.org/officeDocument/2006/relationships" id="261" r:id="Rfd8ab4d09683459b"/>
    <p:sldId xmlns:r="http://schemas.openxmlformats.org/officeDocument/2006/relationships" id="262" r:id="Rf4cb60dfcf884a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8d5777ccbc4cfd" /><Relationship Type="http://schemas.openxmlformats.org/officeDocument/2006/relationships/slide" Target="/ppt/slides/slide1.xml" Id="R36c139b33821488c" /><Relationship Type="http://schemas.openxmlformats.org/officeDocument/2006/relationships/slide" Target="/ppt/slides/slide2.xml" Id="R4fce25f6f0844f61" /><Relationship Type="http://schemas.openxmlformats.org/officeDocument/2006/relationships/slide" Target="/ppt/slides/slide3.xml" Id="R3c16e031ad424031" /><Relationship Type="http://schemas.openxmlformats.org/officeDocument/2006/relationships/slide" Target="/ppt/slides/slide4.xml" Id="Rcad4b0c5ae024a7c" /><Relationship Type="http://schemas.openxmlformats.org/officeDocument/2006/relationships/slide" Target="/ppt/slides/slide5.xml" Id="R5031da5b5a384b7f" /><Relationship Type="http://schemas.openxmlformats.org/officeDocument/2006/relationships/slide" Target="/ppt/slides/slide6.xml" Id="Rfd8ab4d09683459b" /><Relationship Type="http://schemas.openxmlformats.org/officeDocument/2006/relationships/slide" Target="/ppt/slides/slide7.xml" Id="Rf4cb60dfcf884a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7531f056f143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c0cd6d2f24f93" /><Relationship Type="http://schemas.openxmlformats.org/officeDocument/2006/relationships/theme" Target="/ppt/slideMasters/theme/theme1.xml" Id="Reb32c43e60e940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8c0cd6d2f24f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b6bb35d4d4a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f193f99ab4b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c8e1860dc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0d997777d41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45adf2e3547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57e2bd87d4c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b30dc09244a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Eiendom og Bedriftsutvikling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 og Bedriftsutvikling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 og Bedriftsutvikling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 og Bedriftsutvikling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 og Bedriftsutvikling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 og Bedriftsutvikling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−992 195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28 513 409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89 013 692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163 500 265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 og Bedriftsutvikling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STEINODDEN 1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STEINODDEN 2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STEINODDEN 3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SOLIDEN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 og Bedriftsutvikling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37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930 514 926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 og Bedriftsutvikling AS</a:t>
            </a:r>
          </a:p>
        </p:txBody>
      </p:sp>
    </p:spTree>
  </p:cSld>
  <p:clrMapOvr>
    <a:masterClrMapping xmlns:a="http://schemas.openxmlformats.org/drawingml/2006/main"/>
  </p:clrMapOvr>
</p:sld>
</file>