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1010269a84d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a4ead93ae4d4c"/>
  </p:sldMasterIdLst>
  <p:sldIdLst>
    <p:sldId xmlns:r="http://schemas.openxmlformats.org/officeDocument/2006/relationships" id="256" r:id="Rb025d87c0f8f4bd8"/>
    <p:sldId xmlns:r="http://schemas.openxmlformats.org/officeDocument/2006/relationships" id="257" r:id="R873dbe7fc634448c"/>
    <p:sldId xmlns:r="http://schemas.openxmlformats.org/officeDocument/2006/relationships" id="258" r:id="R90012b03c88c469e"/>
    <p:sldId xmlns:r="http://schemas.openxmlformats.org/officeDocument/2006/relationships" id="259" r:id="Rff484560298a4c1d"/>
    <p:sldId xmlns:r="http://schemas.openxmlformats.org/officeDocument/2006/relationships" id="260" r:id="R741d8645d89a4038"/>
    <p:sldId xmlns:r="http://schemas.openxmlformats.org/officeDocument/2006/relationships" id="261" r:id="R38c5dac8c43d4005"/>
    <p:sldId xmlns:r="http://schemas.openxmlformats.org/officeDocument/2006/relationships" id="262" r:id="R127d5a316f2b45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a4ead93ae4d4c" /><Relationship Type="http://schemas.openxmlformats.org/officeDocument/2006/relationships/slide" Target="/ppt/slides/slide1.xml" Id="Rb025d87c0f8f4bd8" /><Relationship Type="http://schemas.openxmlformats.org/officeDocument/2006/relationships/slide" Target="/ppt/slides/slide2.xml" Id="R873dbe7fc634448c" /><Relationship Type="http://schemas.openxmlformats.org/officeDocument/2006/relationships/slide" Target="/ppt/slides/slide3.xml" Id="R90012b03c88c469e" /><Relationship Type="http://schemas.openxmlformats.org/officeDocument/2006/relationships/slide" Target="/ppt/slides/slide4.xml" Id="Rff484560298a4c1d" /><Relationship Type="http://schemas.openxmlformats.org/officeDocument/2006/relationships/slide" Target="/ppt/slides/slide5.xml" Id="R741d8645d89a4038" /><Relationship Type="http://schemas.openxmlformats.org/officeDocument/2006/relationships/slide" Target="/ppt/slides/slide6.xml" Id="R38c5dac8c43d4005" /><Relationship Type="http://schemas.openxmlformats.org/officeDocument/2006/relationships/slide" Target="/ppt/slides/slide7.xml" Id="R127d5a316f2b45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cc17bf11c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958d5b3284a66" /><Relationship Type="http://schemas.openxmlformats.org/officeDocument/2006/relationships/theme" Target="/ppt/slideMasters/theme/theme1.xml" Id="Rb9c0b6893ea745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c958d5b3284a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36a1fe5f5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f3871bae241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4c700c91e43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8f50f83054c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3dfb1b0a42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adc454aed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26ef36466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G-OPTIKK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G-OPTIKK AS ble etablert [år] og holder til i Aremark.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12 241 649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12 392 248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JOHANNE ANKER RASCH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1798 Aremark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G-OPTIKK AS</a:t>
            </a:r>
          </a:p>
        </p:txBody>
      </p:sp>
    </p:spTree>
  </p:cSld>
  <p:clrMapOvr>
    <a:masterClrMapping xmlns:a="http://schemas.openxmlformats.org/drawingml/2006/main"/>
  </p:clrMapOvr>
</p:sld>
</file>