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60d446b60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7e11481e2d49b1"/>
  </p:sldMasterIdLst>
  <p:sldIdLst>
    <p:sldId xmlns:r="http://schemas.openxmlformats.org/officeDocument/2006/relationships" id="256" r:id="R71ad276e976e4399"/>
    <p:sldId xmlns:r="http://schemas.openxmlformats.org/officeDocument/2006/relationships" id="257" r:id="Rece8db4af48543df"/>
    <p:sldId xmlns:r="http://schemas.openxmlformats.org/officeDocument/2006/relationships" id="258" r:id="R91f71d7d453c4946"/>
    <p:sldId xmlns:r="http://schemas.openxmlformats.org/officeDocument/2006/relationships" id="259" r:id="Rc4c2ee35cea24ecb"/>
    <p:sldId xmlns:r="http://schemas.openxmlformats.org/officeDocument/2006/relationships" id="260" r:id="R200902c771e34b84"/>
    <p:sldId xmlns:r="http://schemas.openxmlformats.org/officeDocument/2006/relationships" id="261" r:id="Re14ae30475a446d6"/>
    <p:sldId xmlns:r="http://schemas.openxmlformats.org/officeDocument/2006/relationships" id="262" r:id="R5459f7f138c542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e11481e2d49b1" /><Relationship Type="http://schemas.openxmlformats.org/officeDocument/2006/relationships/slide" Target="/ppt/slides/slide1.xml" Id="R71ad276e976e4399" /><Relationship Type="http://schemas.openxmlformats.org/officeDocument/2006/relationships/slide" Target="/ppt/slides/slide2.xml" Id="Rece8db4af48543df" /><Relationship Type="http://schemas.openxmlformats.org/officeDocument/2006/relationships/slide" Target="/ppt/slides/slide3.xml" Id="R91f71d7d453c4946" /><Relationship Type="http://schemas.openxmlformats.org/officeDocument/2006/relationships/slide" Target="/ppt/slides/slide4.xml" Id="Rc4c2ee35cea24ecb" /><Relationship Type="http://schemas.openxmlformats.org/officeDocument/2006/relationships/slide" Target="/ppt/slides/slide5.xml" Id="R200902c771e34b84" /><Relationship Type="http://schemas.openxmlformats.org/officeDocument/2006/relationships/slide" Target="/ppt/slides/slide6.xml" Id="Re14ae30475a446d6" /><Relationship Type="http://schemas.openxmlformats.org/officeDocument/2006/relationships/slide" Target="/ppt/slides/slide7.xml" Id="R5459f7f138c542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0219a2c4a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e364bec844e41" /><Relationship Type="http://schemas.openxmlformats.org/officeDocument/2006/relationships/theme" Target="/ppt/slideMasters/theme/theme1.xml" Id="R6689cb6c0fe042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e364bec844e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c383c3eca40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4dd3487a4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8a89715ec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57777684a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6a512bfb045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ec45f809a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b5d01dd0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97 056 871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99 580 202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