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9adba7d0744c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82f3452440487e"/>
  </p:sldMasterIdLst>
  <p:sldIdLst>
    <p:sldId xmlns:r="http://schemas.openxmlformats.org/officeDocument/2006/relationships" id="256" r:id="R10bd9174b5cd42e7"/>
    <p:sldId xmlns:r="http://schemas.openxmlformats.org/officeDocument/2006/relationships" id="257" r:id="Rd227bc5171304d6d"/>
    <p:sldId xmlns:r="http://schemas.openxmlformats.org/officeDocument/2006/relationships" id="258" r:id="R771553cbbf974cfa"/>
    <p:sldId xmlns:r="http://schemas.openxmlformats.org/officeDocument/2006/relationships" id="259" r:id="R93dba9e006e94aa4"/>
    <p:sldId xmlns:r="http://schemas.openxmlformats.org/officeDocument/2006/relationships" id="260" r:id="R30db70db5a0b474c"/>
    <p:sldId xmlns:r="http://schemas.openxmlformats.org/officeDocument/2006/relationships" id="261" r:id="R7dcc646ea895430c"/>
    <p:sldId xmlns:r="http://schemas.openxmlformats.org/officeDocument/2006/relationships" id="262" r:id="R61acfdac996d40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2f3452440487e" /><Relationship Type="http://schemas.openxmlformats.org/officeDocument/2006/relationships/slide" Target="/ppt/slides/slide1.xml" Id="R10bd9174b5cd42e7" /><Relationship Type="http://schemas.openxmlformats.org/officeDocument/2006/relationships/slide" Target="/ppt/slides/slide2.xml" Id="Rd227bc5171304d6d" /><Relationship Type="http://schemas.openxmlformats.org/officeDocument/2006/relationships/slide" Target="/ppt/slides/slide3.xml" Id="R771553cbbf974cfa" /><Relationship Type="http://schemas.openxmlformats.org/officeDocument/2006/relationships/slide" Target="/ppt/slides/slide4.xml" Id="R93dba9e006e94aa4" /><Relationship Type="http://schemas.openxmlformats.org/officeDocument/2006/relationships/slide" Target="/ppt/slides/slide5.xml" Id="R30db70db5a0b474c" /><Relationship Type="http://schemas.openxmlformats.org/officeDocument/2006/relationships/slide" Target="/ppt/slides/slide6.xml" Id="R7dcc646ea895430c" /><Relationship Type="http://schemas.openxmlformats.org/officeDocument/2006/relationships/slide" Target="/ppt/slides/slide7.xml" Id="R61acfdac996d40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8ded6c62f4f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491186a2a498e" /><Relationship Type="http://schemas.openxmlformats.org/officeDocument/2006/relationships/theme" Target="/ppt/slideMasters/theme/theme1.xml" Id="Rc41f473d07cc49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3491186a2a49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fabaa45bb40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c7603694d42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4c577911546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617f9805749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fb7299b5b46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2a73f499a4c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f7fb727d842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ALOH.AS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ALOH.AS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ALOH.AS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ALOH.AS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ALOH.AS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ALOH.AS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3 703 392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2 436 934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1 920 235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6 247 684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6 904 618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ALOH.AS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LISE ORDING HELGESEN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ALOH.AS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Lise Helgesen, Øvre Smestadvei 48E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930 565 938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ALOH.AS</a:t>
            </a:r>
          </a:p>
        </p:txBody>
      </p:sp>
    </p:spTree>
  </p:cSld>
  <p:clrMapOvr>
    <a:masterClrMapping xmlns:a="http://schemas.openxmlformats.org/drawingml/2006/main"/>
  </p:clrMapOvr>
</p:sld>
</file>