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161b1b1d8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d42d0e0df4f52"/>
  </p:sldMasterIdLst>
  <p:sldIdLst>
    <p:sldId xmlns:r="http://schemas.openxmlformats.org/officeDocument/2006/relationships" id="256" r:id="R43d1ab52992a419c"/>
    <p:sldId xmlns:r="http://schemas.openxmlformats.org/officeDocument/2006/relationships" id="257" r:id="R90b655fc60b94a7d"/>
    <p:sldId xmlns:r="http://schemas.openxmlformats.org/officeDocument/2006/relationships" id="258" r:id="Raffafae48e404a04"/>
    <p:sldId xmlns:r="http://schemas.openxmlformats.org/officeDocument/2006/relationships" id="259" r:id="R3ab1bd683f5a49e1"/>
    <p:sldId xmlns:r="http://schemas.openxmlformats.org/officeDocument/2006/relationships" id="260" r:id="Rc342a51b9fc4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d42d0e0df4f52" /><Relationship Type="http://schemas.openxmlformats.org/officeDocument/2006/relationships/slide" Target="/ppt/slides/slide1.xml" Id="R43d1ab52992a419c" /><Relationship Type="http://schemas.openxmlformats.org/officeDocument/2006/relationships/slide" Target="/ppt/slides/slide2.xml" Id="R90b655fc60b94a7d" /><Relationship Type="http://schemas.openxmlformats.org/officeDocument/2006/relationships/slide" Target="/ppt/slides/slide3.xml" Id="Raffafae48e404a04" /><Relationship Type="http://schemas.openxmlformats.org/officeDocument/2006/relationships/slide" Target="/ppt/slides/slide4.xml" Id="R3ab1bd683f5a49e1" /><Relationship Type="http://schemas.openxmlformats.org/officeDocument/2006/relationships/slide" Target="/ppt/slides/slide5.xml" Id="Rc342a51b9fc4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8c348cc24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ca4926e44aed" /><Relationship Type="http://schemas.openxmlformats.org/officeDocument/2006/relationships/theme" Target="/ppt/slideMasters/theme/theme1.xml" Id="R0169ce3e9d28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2ca4926e4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d6ac14587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58dca3e5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5458f6490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cabea8134b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ed410160d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FYLKESKOMMUNE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 gate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