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1671feef434d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98008670b1411a"/>
  </p:sldMasterIdLst>
  <p:sldIdLst>
    <p:sldId xmlns:r="http://schemas.openxmlformats.org/officeDocument/2006/relationships" id="256" r:id="R2e358b2cb6b246a4"/>
    <p:sldId xmlns:r="http://schemas.openxmlformats.org/officeDocument/2006/relationships" id="257" r:id="Ra9e4c16edee640a6"/>
    <p:sldId xmlns:r="http://schemas.openxmlformats.org/officeDocument/2006/relationships" id="258" r:id="Ra0dfd6f0b9dd4e63"/>
    <p:sldId xmlns:r="http://schemas.openxmlformats.org/officeDocument/2006/relationships" id="259" r:id="R0333654422e74b0d"/>
    <p:sldId xmlns:r="http://schemas.openxmlformats.org/officeDocument/2006/relationships" id="260" r:id="Rfad189c0b0f74395"/>
    <p:sldId xmlns:r="http://schemas.openxmlformats.org/officeDocument/2006/relationships" id="261" r:id="R2ef211bab8004168"/>
    <p:sldId xmlns:r="http://schemas.openxmlformats.org/officeDocument/2006/relationships" id="262" r:id="R053ca0674497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8008670b1411a" /><Relationship Type="http://schemas.openxmlformats.org/officeDocument/2006/relationships/slide" Target="/ppt/slides/slide1.xml" Id="R2e358b2cb6b246a4" /><Relationship Type="http://schemas.openxmlformats.org/officeDocument/2006/relationships/slide" Target="/ppt/slides/slide2.xml" Id="Ra9e4c16edee640a6" /><Relationship Type="http://schemas.openxmlformats.org/officeDocument/2006/relationships/slide" Target="/ppt/slides/slide3.xml" Id="Ra0dfd6f0b9dd4e63" /><Relationship Type="http://schemas.openxmlformats.org/officeDocument/2006/relationships/slide" Target="/ppt/slides/slide4.xml" Id="R0333654422e74b0d" /><Relationship Type="http://schemas.openxmlformats.org/officeDocument/2006/relationships/slide" Target="/ppt/slides/slide5.xml" Id="Rfad189c0b0f74395" /><Relationship Type="http://schemas.openxmlformats.org/officeDocument/2006/relationships/slide" Target="/ppt/slides/slide6.xml" Id="R2ef211bab8004168" /><Relationship Type="http://schemas.openxmlformats.org/officeDocument/2006/relationships/slide" Target="/ppt/slides/slide7.xml" Id="R053ca0674497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fb35a13cf4e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3d00ad01a4d44" /><Relationship Type="http://schemas.openxmlformats.org/officeDocument/2006/relationships/theme" Target="/ppt/slideMasters/theme/theme1.xml" Id="R66df5e8468a046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3d00ad01a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53ad2a300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74b30a46043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65c8e0d09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9040d0cc140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874f0e88647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78c79f0ae48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7e34782c44a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DISAGA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DISAGA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802 144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SALVE GALTELAND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DISAGA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Falbes gate 18C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930 603 155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DISAGA AS</a:t>
            </a:r>
          </a:p>
        </p:txBody>
      </p:sp>
    </p:spTree>
  </p:cSld>
  <p:clrMapOvr>
    <a:masterClrMapping xmlns:a="http://schemas.openxmlformats.org/drawingml/2006/main"/>
  </p:clrMapOvr>
</p:sld>
</file>