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1773e20dc443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73e724065141bd"/>
  </p:sldMasterIdLst>
  <p:sldIdLst>
    <p:sldId xmlns:r="http://schemas.openxmlformats.org/officeDocument/2006/relationships" id="256" r:id="Rbb14c3edacb04d20"/>
    <p:sldId xmlns:r="http://schemas.openxmlformats.org/officeDocument/2006/relationships" id="257" r:id="Rb45f93fb4f5d4b68"/>
    <p:sldId xmlns:r="http://schemas.openxmlformats.org/officeDocument/2006/relationships" id="258" r:id="R04591f9cfe8d4e20"/>
    <p:sldId xmlns:r="http://schemas.openxmlformats.org/officeDocument/2006/relationships" id="259" r:id="Raa512b33166e41e3"/>
    <p:sldId xmlns:r="http://schemas.openxmlformats.org/officeDocument/2006/relationships" id="260" r:id="R29fce9fc21e046eb"/>
    <p:sldId xmlns:r="http://schemas.openxmlformats.org/officeDocument/2006/relationships" id="261" r:id="R420f0007388e4774"/>
    <p:sldId xmlns:r="http://schemas.openxmlformats.org/officeDocument/2006/relationships" id="262" r:id="R0293909db43147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73e724065141bd" /><Relationship Type="http://schemas.openxmlformats.org/officeDocument/2006/relationships/slide" Target="/ppt/slides/slide1.xml" Id="Rbb14c3edacb04d20" /><Relationship Type="http://schemas.openxmlformats.org/officeDocument/2006/relationships/slide" Target="/ppt/slides/slide2.xml" Id="Rb45f93fb4f5d4b68" /><Relationship Type="http://schemas.openxmlformats.org/officeDocument/2006/relationships/slide" Target="/ppt/slides/slide3.xml" Id="R04591f9cfe8d4e20" /><Relationship Type="http://schemas.openxmlformats.org/officeDocument/2006/relationships/slide" Target="/ppt/slides/slide4.xml" Id="Raa512b33166e41e3" /><Relationship Type="http://schemas.openxmlformats.org/officeDocument/2006/relationships/slide" Target="/ppt/slides/slide5.xml" Id="R29fce9fc21e046eb" /><Relationship Type="http://schemas.openxmlformats.org/officeDocument/2006/relationships/slide" Target="/ppt/slides/slide6.xml" Id="R420f0007388e4774" /><Relationship Type="http://schemas.openxmlformats.org/officeDocument/2006/relationships/slide" Target="/ppt/slides/slide7.xml" Id="R0293909db43147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3d43b162564f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878929bc964b2c" /><Relationship Type="http://schemas.openxmlformats.org/officeDocument/2006/relationships/theme" Target="/ppt/slideMasters/theme/theme1.xml" Id="R16997684568644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878929bc964b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08a05cd6b842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ccd0be956944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088e72bf6546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2e2f01f56f47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5d67f7892b4c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58aec9542046e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2cd30679244a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SKIBS AS VARP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SKIBS AS VARP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SKIBS AS VARP ble etablert [år] og holder til i Tromsdalen.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SKIBS AS VARP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SKIBS AS VARP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SKIBS AS VARP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−626 398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9 345 057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50 602 359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50 648 755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SKIBS AS VARP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LUND BRØNNER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JØRGEN BRØNNER  –  15,8 %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SISSEL ANETTE BERGH BAKKE  –  15,1 %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HEDIN BRØNNER  –  10,8 %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KETIL HARALD BRØNNER  –  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KIRSTEN GRUNER-HEGGE  –  8,3 %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SKIBS AS VARP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 Widdings veg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9020 Tromsdalen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gandjens@online.no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930 648 736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SKIBS AS VARP</a:t>
            </a:r>
          </a:p>
        </p:txBody>
      </p:sp>
    </p:spTree>
  </p:cSld>
  <p:clrMapOvr>
    <a:masterClrMapping xmlns:a="http://schemas.openxmlformats.org/drawingml/2006/main"/>
  </p:clrMapOvr>
</p:sld>
</file>