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6b80e1e82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5a3c747ea4d47"/>
  </p:sldMasterIdLst>
  <p:sldIdLst>
    <p:sldId xmlns:r="http://schemas.openxmlformats.org/officeDocument/2006/relationships" id="256" r:id="R123f90a2920c45d5"/>
    <p:sldId xmlns:r="http://schemas.openxmlformats.org/officeDocument/2006/relationships" id="257" r:id="R6d8be63bc5f14b84"/>
    <p:sldId xmlns:r="http://schemas.openxmlformats.org/officeDocument/2006/relationships" id="258" r:id="Rd33fa99af70e4c7b"/>
    <p:sldId xmlns:r="http://schemas.openxmlformats.org/officeDocument/2006/relationships" id="259" r:id="R9ecd5f2204414e6c"/>
    <p:sldId xmlns:r="http://schemas.openxmlformats.org/officeDocument/2006/relationships" id="260" r:id="R00afc89db5134be7"/>
    <p:sldId xmlns:r="http://schemas.openxmlformats.org/officeDocument/2006/relationships" id="261" r:id="R2cd56c26958c43cf"/>
    <p:sldId xmlns:r="http://schemas.openxmlformats.org/officeDocument/2006/relationships" id="262" r:id="R669ab64573dc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5a3c747ea4d47" /><Relationship Type="http://schemas.openxmlformats.org/officeDocument/2006/relationships/slide" Target="/ppt/slides/slide1.xml" Id="R123f90a2920c45d5" /><Relationship Type="http://schemas.openxmlformats.org/officeDocument/2006/relationships/slide" Target="/ppt/slides/slide2.xml" Id="R6d8be63bc5f14b84" /><Relationship Type="http://schemas.openxmlformats.org/officeDocument/2006/relationships/slide" Target="/ppt/slides/slide3.xml" Id="Rd33fa99af70e4c7b" /><Relationship Type="http://schemas.openxmlformats.org/officeDocument/2006/relationships/slide" Target="/ppt/slides/slide4.xml" Id="R9ecd5f2204414e6c" /><Relationship Type="http://schemas.openxmlformats.org/officeDocument/2006/relationships/slide" Target="/ppt/slides/slide5.xml" Id="R00afc89db5134be7" /><Relationship Type="http://schemas.openxmlformats.org/officeDocument/2006/relationships/slide" Target="/ppt/slides/slide6.xml" Id="R2cd56c26958c43cf" /><Relationship Type="http://schemas.openxmlformats.org/officeDocument/2006/relationships/slide" Target="/ppt/slides/slide7.xml" Id="R669ab64573dc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429e93827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bcea0bf1844b9" /><Relationship Type="http://schemas.openxmlformats.org/officeDocument/2006/relationships/theme" Target="/ppt/slideMasters/theme/theme1.xml" Id="R3bc2397aef0e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bcea0bf18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5092d131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04a090bce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48abb9ab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adba9a6b9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973a14264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a336c1173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558e0f5cd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KAARBØGÅRDEN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KAARBØGÅRDEN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1 750 955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CARSTEN HOLST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 CONRADI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HØVDE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CONRADI NORBYE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ØISTEIN KAARBØ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DAWN CONRADI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Olavs gate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930 648 914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KAARBØGÅRDEN</a:t>
            </a:r>
          </a:p>
        </p:txBody>
      </p:sp>
    </p:spTree>
  </p:cSld>
  <p:clrMapOvr>
    <a:masterClrMapping xmlns:a="http://schemas.openxmlformats.org/drawingml/2006/main"/>
  </p:clrMapOvr>
</p:sld>
</file>