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98c7996fbe41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bbc1961cb94c49"/>
  </p:sldMasterIdLst>
  <p:sldIdLst>
    <p:sldId xmlns:r="http://schemas.openxmlformats.org/officeDocument/2006/relationships" id="256" r:id="Ra634bac89b6b4ac0"/>
    <p:sldId xmlns:r="http://schemas.openxmlformats.org/officeDocument/2006/relationships" id="257" r:id="R51e83475dacd4269"/>
    <p:sldId xmlns:r="http://schemas.openxmlformats.org/officeDocument/2006/relationships" id="258" r:id="R63cf7534d0244530"/>
    <p:sldId xmlns:r="http://schemas.openxmlformats.org/officeDocument/2006/relationships" id="259" r:id="R75914f3779284e5e"/>
    <p:sldId xmlns:r="http://schemas.openxmlformats.org/officeDocument/2006/relationships" id="260" r:id="R45e8e8afe3e94cbc"/>
    <p:sldId xmlns:r="http://schemas.openxmlformats.org/officeDocument/2006/relationships" id="261" r:id="R3362c222d2be40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bbc1961cb94c49" /><Relationship Type="http://schemas.openxmlformats.org/officeDocument/2006/relationships/slide" Target="/ppt/slides/slide1.xml" Id="Ra634bac89b6b4ac0" /><Relationship Type="http://schemas.openxmlformats.org/officeDocument/2006/relationships/slide" Target="/ppt/slides/slide2.xml" Id="R51e83475dacd4269" /><Relationship Type="http://schemas.openxmlformats.org/officeDocument/2006/relationships/slide" Target="/ppt/slides/slide3.xml" Id="R63cf7534d0244530" /><Relationship Type="http://schemas.openxmlformats.org/officeDocument/2006/relationships/slide" Target="/ppt/slides/slide4.xml" Id="R75914f3779284e5e" /><Relationship Type="http://schemas.openxmlformats.org/officeDocument/2006/relationships/slide" Target="/ppt/slides/slide5.xml" Id="R45e8e8afe3e94cbc" /><Relationship Type="http://schemas.openxmlformats.org/officeDocument/2006/relationships/slide" Target="/ppt/slides/slide6.xml" Id="R3362c222d2be40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5b889530d442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051f5a9e04dd0" /><Relationship Type="http://schemas.openxmlformats.org/officeDocument/2006/relationships/theme" Target="/ppt/slideMasters/theme/theme1.xml" Id="R48a55679b5e843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4051f5a9e04d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1e5fe1d3547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618d5b8ff40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14ac04af547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7c24a23f94d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111f153ca49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80007a6a74a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WELLE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WELLE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Hundervegen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2636 Øyer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05 62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post@wellegruppen.no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www.wellegruppen.no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930 658 413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WELLE GRUPPEN AS</a:t>
            </a:r>
          </a:p>
        </p:txBody>
      </p:sp>
    </p:spTree>
  </p:cSld>
  <p:clrMapOvr>
    <a:masterClrMapping xmlns:a="http://schemas.openxmlformats.org/drawingml/2006/main"/>
  </p:clrMapOvr>
</p:sld>
</file>