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8f86da2d8a41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b6ef4b477440c3"/>
  </p:sldMasterIdLst>
  <p:sldIdLst>
    <p:sldId xmlns:r="http://schemas.openxmlformats.org/officeDocument/2006/relationships" id="256" r:id="R2afb2708f9a945b8"/>
    <p:sldId xmlns:r="http://schemas.openxmlformats.org/officeDocument/2006/relationships" id="257" r:id="R8a1ba190e21645dc"/>
    <p:sldId xmlns:r="http://schemas.openxmlformats.org/officeDocument/2006/relationships" id="258" r:id="Rfaeae4738b0446cb"/>
    <p:sldId xmlns:r="http://schemas.openxmlformats.org/officeDocument/2006/relationships" id="259" r:id="R1488a82a00c04b3c"/>
    <p:sldId xmlns:r="http://schemas.openxmlformats.org/officeDocument/2006/relationships" id="260" r:id="R49107f91e85146dc"/>
    <p:sldId xmlns:r="http://schemas.openxmlformats.org/officeDocument/2006/relationships" id="261" r:id="R0535b1ce7f1f4902"/>
    <p:sldId xmlns:r="http://schemas.openxmlformats.org/officeDocument/2006/relationships" id="262" r:id="Rb18fa81008b540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6ef4b477440c3" /><Relationship Type="http://schemas.openxmlformats.org/officeDocument/2006/relationships/slide" Target="/ppt/slides/slide1.xml" Id="R2afb2708f9a945b8" /><Relationship Type="http://schemas.openxmlformats.org/officeDocument/2006/relationships/slide" Target="/ppt/slides/slide2.xml" Id="R8a1ba190e21645dc" /><Relationship Type="http://schemas.openxmlformats.org/officeDocument/2006/relationships/slide" Target="/ppt/slides/slide3.xml" Id="Rfaeae4738b0446cb" /><Relationship Type="http://schemas.openxmlformats.org/officeDocument/2006/relationships/slide" Target="/ppt/slides/slide4.xml" Id="R1488a82a00c04b3c" /><Relationship Type="http://schemas.openxmlformats.org/officeDocument/2006/relationships/slide" Target="/ppt/slides/slide5.xml" Id="R49107f91e85146dc" /><Relationship Type="http://schemas.openxmlformats.org/officeDocument/2006/relationships/slide" Target="/ppt/slides/slide6.xml" Id="R0535b1ce7f1f4902" /><Relationship Type="http://schemas.openxmlformats.org/officeDocument/2006/relationships/slide" Target="/ppt/slides/slide7.xml" Id="Rb18fa81008b540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5788aa69849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77d51b8ab499c" /><Relationship Type="http://schemas.openxmlformats.org/officeDocument/2006/relationships/theme" Target="/ppt/slideMasters/theme/theme1.xml" Id="Rf34a1bc580c641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77d51b8ab49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62415f7394d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e3f95cfd648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ad9916bff4a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06972647c4d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4e20989ec48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dc51bf613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c8b2a5a724f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WELLE GRUPPEN AS ble etablert [år] og holder til i Øyer.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13 034 398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1 209 883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98 710 034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215 747 189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Hundervegen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2636 Øyer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05 62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post@wellegruppen.no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www.wellegruppen.no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930 658 413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